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73" r:id="rId11"/>
    <p:sldId id="268" r:id="rId12"/>
    <p:sldId id="266" r:id="rId13"/>
    <p:sldId id="270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6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70BF81-95CF-4CAC-8908-02483F64BE64}" type="doc">
      <dgm:prSet loTypeId="urn:microsoft.com/office/officeart/2005/8/layout/defaul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C9F3C35C-EF81-46A3-8455-6A3ED5189B05}">
      <dgm:prSet phldrT="[Текст]"/>
      <dgm:spPr/>
      <dgm:t>
        <a:bodyPr/>
        <a:lstStyle/>
        <a:p>
          <a:r>
            <a:rPr lang="ru-RU" dirty="0" smtClean="0"/>
            <a:t>ЯЗЫЧЕСКАЯ НАРОДНАЯ КУЛЬТУРА</a:t>
          </a:r>
          <a:endParaRPr lang="ru-RU" dirty="0"/>
        </a:p>
      </dgm:t>
    </dgm:pt>
    <dgm:pt modelId="{3B27269F-EE3A-4DA8-8C64-686626115F5B}" type="parTrans" cxnId="{F942F9E3-5A3F-4747-8B08-3D1294CD4070}">
      <dgm:prSet/>
      <dgm:spPr/>
      <dgm:t>
        <a:bodyPr/>
        <a:lstStyle/>
        <a:p>
          <a:endParaRPr lang="ru-RU"/>
        </a:p>
      </dgm:t>
    </dgm:pt>
    <dgm:pt modelId="{3CA8240D-9AA4-40D9-89BA-12AC408AA47E}" type="sibTrans" cxnId="{F942F9E3-5A3F-4747-8B08-3D1294CD4070}">
      <dgm:prSet/>
      <dgm:spPr/>
      <dgm:t>
        <a:bodyPr/>
        <a:lstStyle/>
        <a:p>
          <a:endParaRPr lang="ru-RU"/>
        </a:p>
      </dgm:t>
    </dgm:pt>
    <dgm:pt modelId="{0981B977-FA69-4B31-9D3E-74EC47CE3DB5}">
      <dgm:prSet phldrT="[Текст]"/>
      <dgm:spPr/>
      <dgm:t>
        <a:bodyPr/>
        <a:lstStyle/>
        <a:p>
          <a:r>
            <a:rPr lang="ru-RU" dirty="0" smtClean="0"/>
            <a:t>ОФИЦИАЛЬНАЯ ХРИСТИАНСКАЯ РЕЛИГИЯ</a:t>
          </a:r>
          <a:endParaRPr lang="ru-RU" dirty="0"/>
        </a:p>
      </dgm:t>
    </dgm:pt>
    <dgm:pt modelId="{A991794B-8667-4F66-8541-8C0CB0522F59}" type="parTrans" cxnId="{5BFE74F2-C8AC-4177-87B6-8B5EBB3DCFE6}">
      <dgm:prSet/>
      <dgm:spPr/>
      <dgm:t>
        <a:bodyPr/>
        <a:lstStyle/>
        <a:p>
          <a:endParaRPr lang="ru-RU"/>
        </a:p>
      </dgm:t>
    </dgm:pt>
    <dgm:pt modelId="{0948D8F0-2457-49E9-B4C2-164EE333AB64}" type="sibTrans" cxnId="{5BFE74F2-C8AC-4177-87B6-8B5EBB3DCFE6}">
      <dgm:prSet/>
      <dgm:spPr/>
      <dgm:t>
        <a:bodyPr/>
        <a:lstStyle/>
        <a:p>
          <a:endParaRPr lang="ru-RU"/>
        </a:p>
      </dgm:t>
    </dgm:pt>
    <dgm:pt modelId="{4F8050F0-E559-4BC6-A03C-349E36AEC37C}">
      <dgm:prSet phldrT="[Текст]"/>
      <dgm:spPr/>
      <dgm:t>
        <a:bodyPr/>
        <a:lstStyle/>
        <a:p>
          <a:r>
            <a:rPr lang="ru-RU" dirty="0" smtClean="0"/>
            <a:t>РАЗВИТИЕ РУССКОЙ ПИСЬМЕННОСТИ</a:t>
          </a:r>
          <a:endParaRPr lang="ru-RU" dirty="0"/>
        </a:p>
      </dgm:t>
    </dgm:pt>
    <dgm:pt modelId="{218932D3-0F13-4961-BAD7-AA5F287AD16E}" type="parTrans" cxnId="{91BCB8C5-2866-4DA0-86D3-2047560E8DB3}">
      <dgm:prSet/>
      <dgm:spPr/>
      <dgm:t>
        <a:bodyPr/>
        <a:lstStyle/>
        <a:p>
          <a:endParaRPr lang="ru-RU"/>
        </a:p>
      </dgm:t>
    </dgm:pt>
    <dgm:pt modelId="{3079B097-333D-48A7-93FB-AD5F7F31978C}" type="sibTrans" cxnId="{91BCB8C5-2866-4DA0-86D3-2047560E8DB3}">
      <dgm:prSet/>
      <dgm:spPr/>
      <dgm:t>
        <a:bodyPr/>
        <a:lstStyle/>
        <a:p>
          <a:endParaRPr lang="ru-RU"/>
        </a:p>
      </dgm:t>
    </dgm:pt>
    <dgm:pt modelId="{21423DDB-894E-4865-A1A1-09C59A2B16E1}">
      <dgm:prSet/>
      <dgm:spPr/>
      <dgm:t>
        <a:bodyPr/>
        <a:lstStyle/>
        <a:p>
          <a:r>
            <a:rPr lang="ru-RU" dirty="0" smtClean="0"/>
            <a:t>«СЛОВО О ПОЛКУ ИГОРЕВЕ»  </a:t>
          </a:r>
        </a:p>
        <a:p>
          <a:r>
            <a:rPr lang="ru-RU" dirty="0" smtClean="0"/>
            <a:t>«ЖИТИЯ СВЯТЫХ»</a:t>
          </a:r>
        </a:p>
        <a:p>
          <a:r>
            <a:rPr lang="ru-RU" dirty="0" smtClean="0"/>
            <a:t>«ПОВЕСТЬ ВРЕМЕННЫХ ЛЕТ»</a:t>
          </a:r>
          <a:endParaRPr lang="ru-RU" dirty="0"/>
        </a:p>
      </dgm:t>
    </dgm:pt>
    <dgm:pt modelId="{1E766F70-D56D-4388-8E7B-A4D163AFEB3B}" type="parTrans" cxnId="{5A46F882-79D8-47D6-87C9-0F4129FD281A}">
      <dgm:prSet/>
      <dgm:spPr/>
      <dgm:t>
        <a:bodyPr/>
        <a:lstStyle/>
        <a:p>
          <a:endParaRPr lang="ru-RU"/>
        </a:p>
      </dgm:t>
    </dgm:pt>
    <dgm:pt modelId="{FCF0D142-BB0D-4A8C-B9B1-3A419BE00D3D}" type="sibTrans" cxnId="{5A46F882-79D8-47D6-87C9-0F4129FD281A}">
      <dgm:prSet/>
      <dgm:spPr/>
      <dgm:t>
        <a:bodyPr/>
        <a:lstStyle/>
        <a:p>
          <a:endParaRPr lang="ru-RU"/>
        </a:p>
      </dgm:t>
    </dgm:pt>
    <dgm:pt modelId="{29174599-CF0D-4C61-9453-721DE04A10B9}" type="pres">
      <dgm:prSet presAssocID="{4570BF81-95CF-4CAC-8908-02483F64BE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FE7161-F7B8-4CC2-873C-A6D3AC0A6954}" type="pres">
      <dgm:prSet presAssocID="{C9F3C35C-EF81-46A3-8455-6A3ED5189B05}" presName="node" presStyleLbl="node1" presStyleIdx="0" presStyleCnt="4" custScaleX="95113" custScaleY="76220" custLinFactNeighborX="-11503" custLinFactNeighborY="-31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517D0-4150-4ECB-99E0-CBCAC83E518F}" type="pres">
      <dgm:prSet presAssocID="{3CA8240D-9AA4-40D9-89BA-12AC408AA47E}" presName="sibTrans" presStyleCnt="0"/>
      <dgm:spPr/>
    </dgm:pt>
    <dgm:pt modelId="{93AA42A8-E052-4C8C-B1A8-01A7FBDE47FE}" type="pres">
      <dgm:prSet presAssocID="{0981B977-FA69-4B31-9D3E-74EC47CE3DB5}" presName="node" presStyleLbl="node1" presStyleIdx="1" presStyleCnt="4" custScaleX="70376" custScaleY="76220" custLinFactNeighborX="0" custLinFactNeighborY="-312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E9AE1-1CB9-4046-BEF4-43E9E1424DC6}" type="pres">
      <dgm:prSet presAssocID="{0948D8F0-2457-49E9-B4C2-164EE333AB64}" presName="sibTrans" presStyleCnt="0"/>
      <dgm:spPr/>
    </dgm:pt>
    <dgm:pt modelId="{865E8D0B-BF14-4B68-89E7-2DFF2EA22AF3}" type="pres">
      <dgm:prSet presAssocID="{4F8050F0-E559-4BC6-A03C-349E36AEC37C}" presName="node" presStyleLbl="node1" presStyleIdx="2" presStyleCnt="4" custScaleX="72784" custScaleY="51952" custLinFactNeighborX="8312" custLinFactNeighborY="-21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8E324B-D717-4CFB-B149-59905C232AE1}" type="pres">
      <dgm:prSet presAssocID="{3079B097-333D-48A7-93FB-AD5F7F31978C}" presName="sibTrans" presStyleCnt="0"/>
      <dgm:spPr/>
    </dgm:pt>
    <dgm:pt modelId="{D40A967F-CD0A-48D7-957A-88C3FAE14D67}" type="pres">
      <dgm:prSet presAssocID="{21423DDB-894E-4865-A1A1-09C59A2B16E1}" presName="node" presStyleLbl="node1" presStyleIdx="3" presStyleCnt="4" custScaleX="118786" custScaleY="76841" custLinFactNeighborX="5406" custLinFactNeighborY="-23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FE74F2-C8AC-4177-87B6-8B5EBB3DCFE6}" srcId="{4570BF81-95CF-4CAC-8908-02483F64BE64}" destId="{0981B977-FA69-4B31-9D3E-74EC47CE3DB5}" srcOrd="1" destOrd="0" parTransId="{A991794B-8667-4F66-8541-8C0CB0522F59}" sibTransId="{0948D8F0-2457-49E9-B4C2-164EE333AB64}"/>
    <dgm:cxn modelId="{5A46F882-79D8-47D6-87C9-0F4129FD281A}" srcId="{4570BF81-95CF-4CAC-8908-02483F64BE64}" destId="{21423DDB-894E-4865-A1A1-09C59A2B16E1}" srcOrd="3" destOrd="0" parTransId="{1E766F70-D56D-4388-8E7B-A4D163AFEB3B}" sibTransId="{FCF0D142-BB0D-4A8C-B9B1-3A419BE00D3D}"/>
    <dgm:cxn modelId="{91BCB8C5-2866-4DA0-86D3-2047560E8DB3}" srcId="{4570BF81-95CF-4CAC-8908-02483F64BE64}" destId="{4F8050F0-E559-4BC6-A03C-349E36AEC37C}" srcOrd="2" destOrd="0" parTransId="{218932D3-0F13-4961-BAD7-AA5F287AD16E}" sibTransId="{3079B097-333D-48A7-93FB-AD5F7F31978C}"/>
    <dgm:cxn modelId="{F0431012-FD96-4F2D-A1D7-F39AF7C6A9B7}" type="presOf" srcId="{0981B977-FA69-4B31-9D3E-74EC47CE3DB5}" destId="{93AA42A8-E052-4C8C-B1A8-01A7FBDE47FE}" srcOrd="0" destOrd="0" presId="urn:microsoft.com/office/officeart/2005/8/layout/default"/>
    <dgm:cxn modelId="{9BDC0774-1B88-4889-83C9-F1E26F41EFF7}" type="presOf" srcId="{21423DDB-894E-4865-A1A1-09C59A2B16E1}" destId="{D40A967F-CD0A-48D7-957A-88C3FAE14D67}" srcOrd="0" destOrd="0" presId="urn:microsoft.com/office/officeart/2005/8/layout/default"/>
    <dgm:cxn modelId="{F942F9E3-5A3F-4747-8B08-3D1294CD4070}" srcId="{4570BF81-95CF-4CAC-8908-02483F64BE64}" destId="{C9F3C35C-EF81-46A3-8455-6A3ED5189B05}" srcOrd="0" destOrd="0" parTransId="{3B27269F-EE3A-4DA8-8C64-686626115F5B}" sibTransId="{3CA8240D-9AA4-40D9-89BA-12AC408AA47E}"/>
    <dgm:cxn modelId="{624E380A-7499-4BF1-A859-DD9ED030C48F}" type="presOf" srcId="{C9F3C35C-EF81-46A3-8455-6A3ED5189B05}" destId="{38FE7161-F7B8-4CC2-873C-A6D3AC0A6954}" srcOrd="0" destOrd="0" presId="urn:microsoft.com/office/officeart/2005/8/layout/default"/>
    <dgm:cxn modelId="{E74F1782-A9FE-4A70-83B3-342790E5D677}" type="presOf" srcId="{4570BF81-95CF-4CAC-8908-02483F64BE64}" destId="{29174599-CF0D-4C61-9453-721DE04A10B9}" srcOrd="0" destOrd="0" presId="urn:microsoft.com/office/officeart/2005/8/layout/default"/>
    <dgm:cxn modelId="{69F04305-868E-4DB2-96E4-3165CBD1A998}" type="presOf" srcId="{4F8050F0-E559-4BC6-A03C-349E36AEC37C}" destId="{865E8D0B-BF14-4B68-89E7-2DFF2EA22AF3}" srcOrd="0" destOrd="0" presId="urn:microsoft.com/office/officeart/2005/8/layout/default"/>
    <dgm:cxn modelId="{D87FA78A-DD1F-4D66-BE81-69E3DF3E2BF6}" type="presParOf" srcId="{29174599-CF0D-4C61-9453-721DE04A10B9}" destId="{38FE7161-F7B8-4CC2-873C-A6D3AC0A6954}" srcOrd="0" destOrd="0" presId="urn:microsoft.com/office/officeart/2005/8/layout/default"/>
    <dgm:cxn modelId="{B5359A85-DC70-4DD4-9016-87E514AF6B16}" type="presParOf" srcId="{29174599-CF0D-4C61-9453-721DE04A10B9}" destId="{9B1517D0-4150-4ECB-99E0-CBCAC83E518F}" srcOrd="1" destOrd="0" presId="urn:microsoft.com/office/officeart/2005/8/layout/default"/>
    <dgm:cxn modelId="{38D648BC-EAAB-4F5B-B8A4-A530F91842DF}" type="presParOf" srcId="{29174599-CF0D-4C61-9453-721DE04A10B9}" destId="{93AA42A8-E052-4C8C-B1A8-01A7FBDE47FE}" srcOrd="2" destOrd="0" presId="urn:microsoft.com/office/officeart/2005/8/layout/default"/>
    <dgm:cxn modelId="{EAE4AA56-DDA9-402C-91C1-FABEC4C1A563}" type="presParOf" srcId="{29174599-CF0D-4C61-9453-721DE04A10B9}" destId="{934E9AE1-1CB9-4046-BEF4-43E9E1424DC6}" srcOrd="3" destOrd="0" presId="urn:microsoft.com/office/officeart/2005/8/layout/default"/>
    <dgm:cxn modelId="{14BE7C30-0835-4EB6-B0CE-6AC765FAF2FA}" type="presParOf" srcId="{29174599-CF0D-4C61-9453-721DE04A10B9}" destId="{865E8D0B-BF14-4B68-89E7-2DFF2EA22AF3}" srcOrd="4" destOrd="0" presId="urn:microsoft.com/office/officeart/2005/8/layout/default"/>
    <dgm:cxn modelId="{2B09D390-05E3-4798-B755-B509957CF3AD}" type="presParOf" srcId="{29174599-CF0D-4C61-9453-721DE04A10B9}" destId="{C18E324B-D717-4CFB-B149-59905C232AE1}" srcOrd="5" destOrd="0" presId="urn:microsoft.com/office/officeart/2005/8/layout/default"/>
    <dgm:cxn modelId="{F62BD64D-CE30-498D-814F-ED05BE33C315}" type="presParOf" srcId="{29174599-CF0D-4C61-9453-721DE04A10B9}" destId="{D40A967F-CD0A-48D7-957A-88C3FAE14D6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4392AF-2D84-4EAE-8CEE-58EB941F8BCD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AC944B1-B476-4EF2-940D-CAE804342DA5}">
      <dgm:prSet phldrT="[Текст]"/>
      <dgm:spPr/>
      <dgm:t>
        <a:bodyPr/>
        <a:lstStyle/>
        <a:p>
          <a:r>
            <a:rPr lang="ru-RU" dirty="0" smtClean="0"/>
            <a:t>ГОРОДСКОЙ СИМФОНИЧЕСКИЙ ОРКЕСТР</a:t>
          </a:r>
          <a:endParaRPr lang="ru-RU" dirty="0"/>
        </a:p>
      </dgm:t>
    </dgm:pt>
    <dgm:pt modelId="{55CDD701-B355-46DF-9C25-727E349A7EBB}" type="parTrans" cxnId="{A19BF7B1-82BE-4C61-A9AC-79E6A662E898}">
      <dgm:prSet/>
      <dgm:spPr/>
      <dgm:t>
        <a:bodyPr/>
        <a:lstStyle/>
        <a:p>
          <a:endParaRPr lang="ru-RU"/>
        </a:p>
      </dgm:t>
    </dgm:pt>
    <dgm:pt modelId="{AE9A454A-7F50-4036-9F59-F50411A9B3EE}" type="sibTrans" cxnId="{A19BF7B1-82BE-4C61-A9AC-79E6A662E898}">
      <dgm:prSet/>
      <dgm:spPr/>
      <dgm:t>
        <a:bodyPr/>
        <a:lstStyle/>
        <a:p>
          <a:endParaRPr lang="ru-RU"/>
        </a:p>
      </dgm:t>
    </dgm:pt>
    <dgm:pt modelId="{E99D1825-BEC1-427B-958B-5922697A6E7A}">
      <dgm:prSet phldrT="[Текст]"/>
      <dgm:spPr/>
      <dgm:t>
        <a:bodyPr/>
        <a:lstStyle/>
        <a:p>
          <a:r>
            <a:rPr lang="ru-RU" dirty="0" smtClean="0"/>
            <a:t>ГОРОДСКОЙ ДУХОВОЙ ОРКЕСТР</a:t>
          </a:r>
          <a:endParaRPr lang="ru-RU" dirty="0"/>
        </a:p>
      </dgm:t>
    </dgm:pt>
    <dgm:pt modelId="{8D85ED64-BBB7-4988-83D3-43F4165CAB11}" type="parTrans" cxnId="{1A94E541-426E-4189-9EA9-9417B63A1087}">
      <dgm:prSet/>
      <dgm:spPr/>
      <dgm:t>
        <a:bodyPr/>
        <a:lstStyle/>
        <a:p>
          <a:endParaRPr lang="ru-RU"/>
        </a:p>
      </dgm:t>
    </dgm:pt>
    <dgm:pt modelId="{D3546E76-1523-4921-A502-0BBAEFF89EE9}" type="sibTrans" cxnId="{1A94E541-426E-4189-9EA9-9417B63A1087}">
      <dgm:prSet/>
      <dgm:spPr/>
      <dgm:t>
        <a:bodyPr/>
        <a:lstStyle/>
        <a:p>
          <a:endParaRPr lang="ru-RU"/>
        </a:p>
      </dgm:t>
    </dgm:pt>
    <dgm:pt modelId="{1F841298-D704-4326-91AA-CE4D3910C278}">
      <dgm:prSet phldrT="[Текст]"/>
      <dgm:spPr/>
      <dgm:t>
        <a:bodyPr/>
        <a:lstStyle/>
        <a:p>
          <a:r>
            <a:rPr lang="ru-RU" dirty="0" smtClean="0"/>
            <a:t>ЯНВАРСКИЕ ВЕЧЕРА</a:t>
          </a:r>
          <a:endParaRPr lang="ru-RU" dirty="0"/>
        </a:p>
      </dgm:t>
    </dgm:pt>
    <dgm:pt modelId="{1728AC0D-B034-43DC-A0B8-B3EF51BBD43D}" type="parTrans" cxnId="{FE7EBD5F-ADB7-4B3F-9790-C9D6BA983FD0}">
      <dgm:prSet/>
      <dgm:spPr/>
      <dgm:t>
        <a:bodyPr/>
        <a:lstStyle/>
        <a:p>
          <a:endParaRPr lang="ru-RU"/>
        </a:p>
      </dgm:t>
    </dgm:pt>
    <dgm:pt modelId="{AC3E3BBA-F9C8-4CAA-8BA4-D192553456FE}" type="sibTrans" cxnId="{FE7EBD5F-ADB7-4B3F-9790-C9D6BA983FD0}">
      <dgm:prSet/>
      <dgm:spPr/>
      <dgm:t>
        <a:bodyPr/>
        <a:lstStyle/>
        <a:p>
          <a:endParaRPr lang="ru-RU"/>
        </a:p>
      </dgm:t>
    </dgm:pt>
    <dgm:pt modelId="{95A2BC1C-F60D-4F0C-A626-1179E65BFD58}">
      <dgm:prSet phldrT="[Текст]"/>
      <dgm:spPr/>
      <dgm:t>
        <a:bodyPr/>
        <a:lstStyle/>
        <a:p>
          <a:r>
            <a:rPr lang="ru-RU" dirty="0" smtClean="0"/>
            <a:t>БОЛЬШАЯ ПЕРЕМЕНА</a:t>
          </a:r>
          <a:endParaRPr lang="ru-RU" dirty="0"/>
        </a:p>
      </dgm:t>
    </dgm:pt>
    <dgm:pt modelId="{A3BED9A7-5280-4FE6-8A06-D347A5948A72}" type="parTrans" cxnId="{DB50694B-68C4-45BD-B631-42442164A4D4}">
      <dgm:prSet/>
      <dgm:spPr/>
      <dgm:t>
        <a:bodyPr/>
        <a:lstStyle/>
        <a:p>
          <a:endParaRPr lang="ru-RU"/>
        </a:p>
      </dgm:t>
    </dgm:pt>
    <dgm:pt modelId="{10ED4A3C-9998-4F21-97AD-8B2F5C0084BE}" type="sibTrans" cxnId="{DB50694B-68C4-45BD-B631-42442164A4D4}">
      <dgm:prSet/>
      <dgm:spPr/>
      <dgm:t>
        <a:bodyPr/>
        <a:lstStyle/>
        <a:p>
          <a:endParaRPr lang="ru-RU"/>
        </a:p>
      </dgm:t>
    </dgm:pt>
    <dgm:pt modelId="{0147E45C-E60B-4A2B-99F1-D80289966390}">
      <dgm:prSet phldrT="[Текст]"/>
      <dgm:spPr/>
      <dgm:t>
        <a:bodyPr/>
        <a:lstStyle/>
        <a:p>
          <a:r>
            <a:rPr lang="ru-RU" dirty="0" smtClean="0"/>
            <a:t>РЕСПУБЛИКАНСКИЕ КОНКУРСЫ И ФЕСТИВАЛИ</a:t>
          </a:r>
          <a:endParaRPr lang="ru-RU" dirty="0"/>
        </a:p>
      </dgm:t>
    </dgm:pt>
    <dgm:pt modelId="{18969AAF-C0A7-4427-A629-FE595E36BAAB}" type="parTrans" cxnId="{46F03DD2-9601-4C72-8EA5-AA0B21FA5825}">
      <dgm:prSet/>
      <dgm:spPr/>
      <dgm:t>
        <a:bodyPr/>
        <a:lstStyle/>
        <a:p>
          <a:endParaRPr lang="ru-RU"/>
        </a:p>
      </dgm:t>
    </dgm:pt>
    <dgm:pt modelId="{3E1793BF-E042-4A52-99FB-2893640D0E08}" type="sibTrans" cxnId="{46F03DD2-9601-4C72-8EA5-AA0B21FA5825}">
      <dgm:prSet/>
      <dgm:spPr/>
      <dgm:t>
        <a:bodyPr/>
        <a:lstStyle/>
        <a:p>
          <a:endParaRPr lang="ru-RU"/>
        </a:p>
      </dgm:t>
    </dgm:pt>
    <dgm:pt modelId="{A1CF1C1E-3BFF-4886-BBB7-0B3BC6D967CB}" type="pres">
      <dgm:prSet presAssocID="{654392AF-2D84-4EAE-8CEE-58EB941F8B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0D8385-D932-4358-9713-555EEC21C5FC}" type="pres">
      <dgm:prSet presAssocID="{5AC944B1-B476-4EF2-940D-CAE804342DA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D78AA5-CBE2-4441-8401-A6EB7BA515DE}" type="pres">
      <dgm:prSet presAssocID="{AE9A454A-7F50-4036-9F59-F50411A9B3EE}" presName="sibTrans" presStyleCnt="0"/>
      <dgm:spPr/>
    </dgm:pt>
    <dgm:pt modelId="{333ADA64-5182-4013-A4EA-CEDE284528BE}" type="pres">
      <dgm:prSet presAssocID="{E99D1825-BEC1-427B-958B-5922697A6E7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6F868E-6A2C-45D0-8C47-64EC4A605D20}" type="pres">
      <dgm:prSet presAssocID="{D3546E76-1523-4921-A502-0BBAEFF89EE9}" presName="sibTrans" presStyleCnt="0"/>
      <dgm:spPr/>
    </dgm:pt>
    <dgm:pt modelId="{BE086FD7-9208-40AA-9EC8-D741D2CE5655}" type="pres">
      <dgm:prSet presAssocID="{1F841298-D704-4326-91AA-CE4D3910C27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44AC9E-2AA3-4B48-A8E6-3BCEF06D08C8}" type="pres">
      <dgm:prSet presAssocID="{AC3E3BBA-F9C8-4CAA-8BA4-D192553456FE}" presName="sibTrans" presStyleCnt="0"/>
      <dgm:spPr/>
    </dgm:pt>
    <dgm:pt modelId="{2355AA8C-DB4F-4D99-B929-1A73C0B2C13B}" type="pres">
      <dgm:prSet presAssocID="{95A2BC1C-F60D-4F0C-A626-1179E65BFD5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675D33-64E6-4C2E-9E7F-619737FF6E44}" type="pres">
      <dgm:prSet presAssocID="{10ED4A3C-9998-4F21-97AD-8B2F5C0084BE}" presName="sibTrans" presStyleCnt="0"/>
      <dgm:spPr/>
    </dgm:pt>
    <dgm:pt modelId="{DDCD6A6F-59C5-4703-A468-7A3F5E599524}" type="pres">
      <dgm:prSet presAssocID="{0147E45C-E60B-4A2B-99F1-D8028996639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758C0C-12AA-4BC8-971B-94211F8CC12C}" type="presOf" srcId="{95A2BC1C-F60D-4F0C-A626-1179E65BFD58}" destId="{2355AA8C-DB4F-4D99-B929-1A73C0B2C13B}" srcOrd="0" destOrd="0" presId="urn:microsoft.com/office/officeart/2005/8/layout/default"/>
    <dgm:cxn modelId="{4EFFB570-4600-4693-9825-6D053E948D6E}" type="presOf" srcId="{1F841298-D704-4326-91AA-CE4D3910C278}" destId="{BE086FD7-9208-40AA-9EC8-D741D2CE5655}" srcOrd="0" destOrd="0" presId="urn:microsoft.com/office/officeart/2005/8/layout/default"/>
    <dgm:cxn modelId="{BC7EB761-B629-46D2-85C3-17680077B388}" type="presOf" srcId="{E99D1825-BEC1-427B-958B-5922697A6E7A}" destId="{333ADA64-5182-4013-A4EA-CEDE284528BE}" srcOrd="0" destOrd="0" presId="urn:microsoft.com/office/officeart/2005/8/layout/default"/>
    <dgm:cxn modelId="{70747B21-955B-45BC-B8AD-92CEFE2B8C05}" type="presOf" srcId="{5AC944B1-B476-4EF2-940D-CAE804342DA5}" destId="{280D8385-D932-4358-9713-555EEC21C5FC}" srcOrd="0" destOrd="0" presId="urn:microsoft.com/office/officeart/2005/8/layout/default"/>
    <dgm:cxn modelId="{9D832FFF-72E0-49F7-B40A-FF91481A1563}" type="presOf" srcId="{654392AF-2D84-4EAE-8CEE-58EB941F8BCD}" destId="{A1CF1C1E-3BFF-4886-BBB7-0B3BC6D967CB}" srcOrd="0" destOrd="0" presId="urn:microsoft.com/office/officeart/2005/8/layout/default"/>
    <dgm:cxn modelId="{DB50694B-68C4-45BD-B631-42442164A4D4}" srcId="{654392AF-2D84-4EAE-8CEE-58EB941F8BCD}" destId="{95A2BC1C-F60D-4F0C-A626-1179E65BFD58}" srcOrd="3" destOrd="0" parTransId="{A3BED9A7-5280-4FE6-8A06-D347A5948A72}" sibTransId="{10ED4A3C-9998-4F21-97AD-8B2F5C0084BE}"/>
    <dgm:cxn modelId="{46F03DD2-9601-4C72-8EA5-AA0B21FA5825}" srcId="{654392AF-2D84-4EAE-8CEE-58EB941F8BCD}" destId="{0147E45C-E60B-4A2B-99F1-D80289966390}" srcOrd="4" destOrd="0" parTransId="{18969AAF-C0A7-4427-A629-FE595E36BAAB}" sibTransId="{3E1793BF-E042-4A52-99FB-2893640D0E08}"/>
    <dgm:cxn modelId="{FE7EBD5F-ADB7-4B3F-9790-C9D6BA983FD0}" srcId="{654392AF-2D84-4EAE-8CEE-58EB941F8BCD}" destId="{1F841298-D704-4326-91AA-CE4D3910C278}" srcOrd="2" destOrd="0" parTransId="{1728AC0D-B034-43DC-A0B8-B3EF51BBD43D}" sibTransId="{AC3E3BBA-F9C8-4CAA-8BA4-D192553456FE}"/>
    <dgm:cxn modelId="{3A4816A9-E647-4806-AB4D-BFA1F01EDBD7}" type="presOf" srcId="{0147E45C-E60B-4A2B-99F1-D80289966390}" destId="{DDCD6A6F-59C5-4703-A468-7A3F5E599524}" srcOrd="0" destOrd="0" presId="urn:microsoft.com/office/officeart/2005/8/layout/default"/>
    <dgm:cxn modelId="{A19BF7B1-82BE-4C61-A9AC-79E6A662E898}" srcId="{654392AF-2D84-4EAE-8CEE-58EB941F8BCD}" destId="{5AC944B1-B476-4EF2-940D-CAE804342DA5}" srcOrd="0" destOrd="0" parTransId="{55CDD701-B355-46DF-9C25-727E349A7EBB}" sibTransId="{AE9A454A-7F50-4036-9F59-F50411A9B3EE}"/>
    <dgm:cxn modelId="{1A94E541-426E-4189-9EA9-9417B63A1087}" srcId="{654392AF-2D84-4EAE-8CEE-58EB941F8BCD}" destId="{E99D1825-BEC1-427B-958B-5922697A6E7A}" srcOrd="1" destOrd="0" parTransId="{8D85ED64-BBB7-4988-83D3-43F4165CAB11}" sibTransId="{D3546E76-1523-4921-A502-0BBAEFF89EE9}"/>
    <dgm:cxn modelId="{C5B8AFB1-AEDA-45F2-8C5C-A9C2C2822552}" type="presParOf" srcId="{A1CF1C1E-3BFF-4886-BBB7-0B3BC6D967CB}" destId="{280D8385-D932-4358-9713-555EEC21C5FC}" srcOrd="0" destOrd="0" presId="urn:microsoft.com/office/officeart/2005/8/layout/default"/>
    <dgm:cxn modelId="{0518ECF2-025A-4788-B5F2-5273735BED26}" type="presParOf" srcId="{A1CF1C1E-3BFF-4886-BBB7-0B3BC6D967CB}" destId="{66D78AA5-CBE2-4441-8401-A6EB7BA515DE}" srcOrd="1" destOrd="0" presId="urn:microsoft.com/office/officeart/2005/8/layout/default"/>
    <dgm:cxn modelId="{4BC37C04-D869-469D-A522-F658CC0C30C5}" type="presParOf" srcId="{A1CF1C1E-3BFF-4886-BBB7-0B3BC6D967CB}" destId="{333ADA64-5182-4013-A4EA-CEDE284528BE}" srcOrd="2" destOrd="0" presId="urn:microsoft.com/office/officeart/2005/8/layout/default"/>
    <dgm:cxn modelId="{3EBA75CF-6F85-4AB4-8C42-1FA35DD2A600}" type="presParOf" srcId="{A1CF1C1E-3BFF-4886-BBB7-0B3BC6D967CB}" destId="{7B6F868E-6A2C-45D0-8C47-64EC4A605D20}" srcOrd="3" destOrd="0" presId="urn:microsoft.com/office/officeart/2005/8/layout/default"/>
    <dgm:cxn modelId="{0471403C-BD0A-43EF-A51F-85EC6A5F5729}" type="presParOf" srcId="{A1CF1C1E-3BFF-4886-BBB7-0B3BC6D967CB}" destId="{BE086FD7-9208-40AA-9EC8-D741D2CE5655}" srcOrd="4" destOrd="0" presId="urn:microsoft.com/office/officeart/2005/8/layout/default"/>
    <dgm:cxn modelId="{17F3FC23-2B5A-409C-9D62-25192B5EEE39}" type="presParOf" srcId="{A1CF1C1E-3BFF-4886-BBB7-0B3BC6D967CB}" destId="{5F44AC9E-2AA3-4B48-A8E6-3BCEF06D08C8}" srcOrd="5" destOrd="0" presId="urn:microsoft.com/office/officeart/2005/8/layout/default"/>
    <dgm:cxn modelId="{CDEF9CFE-BC3C-4DFC-9A8E-DD61BBCF2727}" type="presParOf" srcId="{A1CF1C1E-3BFF-4886-BBB7-0B3BC6D967CB}" destId="{2355AA8C-DB4F-4D99-B929-1A73C0B2C13B}" srcOrd="6" destOrd="0" presId="urn:microsoft.com/office/officeart/2005/8/layout/default"/>
    <dgm:cxn modelId="{33221C23-09BC-403C-AD40-0D0697D23CB7}" type="presParOf" srcId="{A1CF1C1E-3BFF-4886-BBB7-0B3BC6D967CB}" destId="{A4675D33-64E6-4C2E-9E7F-619737FF6E44}" srcOrd="7" destOrd="0" presId="urn:microsoft.com/office/officeart/2005/8/layout/default"/>
    <dgm:cxn modelId="{FA3F0EFD-6CC5-433B-82C5-5104A68BF243}" type="presParOf" srcId="{A1CF1C1E-3BFF-4886-BBB7-0B3BC6D967CB}" destId="{DDCD6A6F-59C5-4703-A468-7A3F5E59952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23FF13-47AA-487C-A3E7-B6C7C1DA32AF}" type="doc">
      <dgm:prSet loTypeId="urn:microsoft.com/office/officeart/2005/8/layout/matrix1" loCatId="matrix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A030D373-0E21-4CC7-AC3D-C0940D753DC4}">
      <dgm:prSet phldrT="[Текст]"/>
      <dgm:spPr/>
      <dgm:t>
        <a:bodyPr/>
        <a:lstStyle/>
        <a:p>
          <a:r>
            <a:rPr lang="ru-RU" b="1" dirty="0" smtClean="0"/>
            <a:t>ИНТЕРАКТИВНАЯ ЛИТЕРАТУРНО-МУЗЫКАЛЬНО-ТЕАТРАЛЬНАЯ ПОСТАНОВКА</a:t>
          </a:r>
          <a:endParaRPr lang="ru-RU" b="1" dirty="0"/>
        </a:p>
      </dgm:t>
    </dgm:pt>
    <dgm:pt modelId="{D4946A49-3273-481D-A886-47CEC6BE89D1}" type="parTrans" cxnId="{015F5455-5091-4E0D-BB16-FC09FC8FED74}">
      <dgm:prSet/>
      <dgm:spPr/>
      <dgm:t>
        <a:bodyPr/>
        <a:lstStyle/>
        <a:p>
          <a:endParaRPr lang="ru-RU"/>
        </a:p>
      </dgm:t>
    </dgm:pt>
    <dgm:pt modelId="{663461F4-38AA-485A-B536-350AC2D65788}" type="sibTrans" cxnId="{015F5455-5091-4E0D-BB16-FC09FC8FED74}">
      <dgm:prSet/>
      <dgm:spPr/>
      <dgm:t>
        <a:bodyPr/>
        <a:lstStyle/>
        <a:p>
          <a:endParaRPr lang="ru-RU"/>
        </a:p>
      </dgm:t>
    </dgm:pt>
    <dgm:pt modelId="{576DB911-241D-4433-8E67-958ECD3D0D11}">
      <dgm:prSet phldrT="[Текст]"/>
      <dgm:spPr/>
      <dgm:t>
        <a:bodyPr/>
        <a:lstStyle/>
        <a:p>
          <a:pPr>
            <a:lnSpc>
              <a:spcPct val="150000"/>
            </a:lnSpc>
          </a:pPr>
          <a:r>
            <a:rPr lang="ru-RU" b="1" dirty="0" smtClean="0"/>
            <a:t>В ФОРМЕ ФЕСТИВАЛЯ В ШКОЛАХ ГОРОДА</a:t>
          </a:r>
          <a:endParaRPr lang="ru-RU" b="1" dirty="0"/>
        </a:p>
      </dgm:t>
    </dgm:pt>
    <dgm:pt modelId="{0743AAA7-B414-4C0B-905C-95096794B62A}" type="parTrans" cxnId="{21369649-EEF6-4393-8ABF-8B7DA024F3AF}">
      <dgm:prSet/>
      <dgm:spPr/>
      <dgm:t>
        <a:bodyPr/>
        <a:lstStyle/>
        <a:p>
          <a:endParaRPr lang="ru-RU"/>
        </a:p>
      </dgm:t>
    </dgm:pt>
    <dgm:pt modelId="{8A9549A0-AA24-4055-A106-489EFC7CDFB1}" type="sibTrans" cxnId="{21369649-EEF6-4393-8ABF-8B7DA024F3AF}">
      <dgm:prSet/>
      <dgm:spPr/>
      <dgm:t>
        <a:bodyPr/>
        <a:lstStyle/>
        <a:p>
          <a:endParaRPr lang="ru-RU"/>
        </a:p>
      </dgm:t>
    </dgm:pt>
    <dgm:pt modelId="{59F53765-F729-41D3-8C24-DFD0EF0C3EEB}">
      <dgm:prSet phldrT="[Текст]"/>
      <dgm:spPr/>
      <dgm:t>
        <a:bodyPr/>
        <a:lstStyle/>
        <a:p>
          <a:r>
            <a:rPr lang="ru-RU" b="1" dirty="0" smtClean="0"/>
            <a:t>В ПАРКАХ И СКВЕРАХ В ДНИ ПРАЗДНИЧНЫХ МЕРОПРИЯТИЙ – ДЕНЬ ЗАЩИТЫ ДЕТЕЙ, ДЕНЬ МУЗЫКИ</a:t>
          </a:r>
          <a:endParaRPr lang="ru-RU" b="1" dirty="0"/>
        </a:p>
      </dgm:t>
    </dgm:pt>
    <dgm:pt modelId="{82AE7A65-5ABE-4E8A-B2BD-1FFB78F65D26}" type="parTrans" cxnId="{819D0A0F-7BC8-4BB8-85E8-05C8195701D1}">
      <dgm:prSet/>
      <dgm:spPr/>
      <dgm:t>
        <a:bodyPr/>
        <a:lstStyle/>
        <a:p>
          <a:endParaRPr lang="ru-RU"/>
        </a:p>
      </dgm:t>
    </dgm:pt>
    <dgm:pt modelId="{06C3EC7F-0005-4772-AABE-29A78320975B}" type="sibTrans" cxnId="{819D0A0F-7BC8-4BB8-85E8-05C8195701D1}">
      <dgm:prSet/>
      <dgm:spPr/>
      <dgm:t>
        <a:bodyPr/>
        <a:lstStyle/>
        <a:p>
          <a:endParaRPr lang="ru-RU"/>
        </a:p>
      </dgm:t>
    </dgm:pt>
    <dgm:pt modelId="{98359B9E-7112-471B-A5F9-E4CB47614459}">
      <dgm:prSet phldrT="[Текст]"/>
      <dgm:spPr/>
      <dgm:t>
        <a:bodyPr/>
        <a:lstStyle/>
        <a:p>
          <a:r>
            <a:rPr lang="ru-RU" b="1" dirty="0" smtClean="0"/>
            <a:t>В ДНИ МАССОВЫХ МЕРОПРИЯТИЙ – ДЕНЬ ГОРОДА, ДЕНЬ ПОБЕДЫ</a:t>
          </a:r>
          <a:endParaRPr lang="ru-RU" b="1" dirty="0"/>
        </a:p>
      </dgm:t>
    </dgm:pt>
    <dgm:pt modelId="{E06B0AC8-474B-41CD-8609-9C20B939727B}" type="parTrans" cxnId="{0B6221EB-2DEC-480D-A315-58F5610C0E05}">
      <dgm:prSet/>
      <dgm:spPr/>
      <dgm:t>
        <a:bodyPr/>
        <a:lstStyle/>
        <a:p>
          <a:endParaRPr lang="ru-RU"/>
        </a:p>
      </dgm:t>
    </dgm:pt>
    <dgm:pt modelId="{E5AB4B0D-A3B7-4C79-924F-7068821A9265}" type="sibTrans" cxnId="{0B6221EB-2DEC-480D-A315-58F5610C0E05}">
      <dgm:prSet/>
      <dgm:spPr/>
      <dgm:t>
        <a:bodyPr/>
        <a:lstStyle/>
        <a:p>
          <a:endParaRPr lang="ru-RU"/>
        </a:p>
      </dgm:t>
    </dgm:pt>
    <dgm:pt modelId="{BC742B3F-6A31-4963-85B5-195113CDE6B7}">
      <dgm:prSet/>
      <dgm:spPr/>
      <dgm:t>
        <a:bodyPr/>
        <a:lstStyle/>
        <a:p>
          <a:endParaRPr lang="ru-RU"/>
        </a:p>
      </dgm:t>
    </dgm:pt>
    <dgm:pt modelId="{CA58D381-8CF1-4FCC-B878-01E03E015291}" type="parTrans" cxnId="{2A2E3311-2E27-43C3-B10F-69B1A032C88A}">
      <dgm:prSet/>
      <dgm:spPr/>
      <dgm:t>
        <a:bodyPr/>
        <a:lstStyle/>
        <a:p>
          <a:endParaRPr lang="ru-RU"/>
        </a:p>
      </dgm:t>
    </dgm:pt>
    <dgm:pt modelId="{6F9ED1BF-0504-4634-B919-E2A0E4D0A8E9}" type="sibTrans" cxnId="{2A2E3311-2E27-43C3-B10F-69B1A032C88A}">
      <dgm:prSet/>
      <dgm:spPr/>
      <dgm:t>
        <a:bodyPr/>
        <a:lstStyle/>
        <a:p>
          <a:endParaRPr lang="ru-RU"/>
        </a:p>
      </dgm:t>
    </dgm:pt>
    <dgm:pt modelId="{264A10B3-C074-4D65-A394-2008E8A868F6}">
      <dgm:prSet/>
      <dgm:spPr/>
      <dgm:t>
        <a:bodyPr/>
        <a:lstStyle/>
        <a:p>
          <a:endParaRPr lang="ru-RU"/>
        </a:p>
      </dgm:t>
    </dgm:pt>
    <dgm:pt modelId="{1CA22C6C-6AA3-4CC1-9FD6-8397140AE6CC}" type="parTrans" cxnId="{F4D5F821-8966-4728-B6AC-51AB3404D08E}">
      <dgm:prSet/>
      <dgm:spPr/>
      <dgm:t>
        <a:bodyPr/>
        <a:lstStyle/>
        <a:p>
          <a:endParaRPr lang="ru-RU"/>
        </a:p>
      </dgm:t>
    </dgm:pt>
    <dgm:pt modelId="{D8E6B514-AC01-4F41-B767-3C1A69FE95BF}" type="sibTrans" cxnId="{F4D5F821-8966-4728-B6AC-51AB3404D08E}">
      <dgm:prSet/>
      <dgm:spPr/>
      <dgm:t>
        <a:bodyPr/>
        <a:lstStyle/>
        <a:p>
          <a:endParaRPr lang="ru-RU"/>
        </a:p>
      </dgm:t>
    </dgm:pt>
    <dgm:pt modelId="{03423BA8-4A71-4020-BFDB-2A4EA2FF1630}">
      <dgm:prSet phldrT="[Текст]"/>
      <dgm:spPr/>
      <dgm:t>
        <a:bodyPr/>
        <a:lstStyle/>
        <a:p>
          <a:r>
            <a:rPr lang="ru-RU" b="1" dirty="0" smtClean="0"/>
            <a:t>В КОНЦЕРТНЫХ ЗАЛАХ – ФИЛАРМОНИЯ, ДОМ ДРУЖБЫ НАРОДОВ, ДК</a:t>
          </a:r>
          <a:endParaRPr lang="ru-RU" b="1" dirty="0"/>
        </a:p>
      </dgm:t>
    </dgm:pt>
    <dgm:pt modelId="{2090F629-2E37-4E0E-8CEF-2E153DAE7A11}" type="sibTrans" cxnId="{CDB368C4-F1BE-4D7C-A2C9-4E601963DE3F}">
      <dgm:prSet/>
      <dgm:spPr/>
      <dgm:t>
        <a:bodyPr/>
        <a:lstStyle/>
        <a:p>
          <a:endParaRPr lang="ru-RU"/>
        </a:p>
      </dgm:t>
    </dgm:pt>
    <dgm:pt modelId="{778009AA-ED26-48C6-8F05-A797D15DA69C}" type="parTrans" cxnId="{CDB368C4-F1BE-4D7C-A2C9-4E601963DE3F}">
      <dgm:prSet/>
      <dgm:spPr/>
      <dgm:t>
        <a:bodyPr/>
        <a:lstStyle/>
        <a:p>
          <a:endParaRPr lang="ru-RU"/>
        </a:p>
      </dgm:t>
    </dgm:pt>
    <dgm:pt modelId="{C8B3133B-CC1E-450E-84B0-7105D5CD9219}" type="pres">
      <dgm:prSet presAssocID="{F423FF13-47AA-487C-A3E7-B6C7C1DA32A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2C43AF-EE2F-4C26-90FB-0610E4BDF828}" type="pres">
      <dgm:prSet presAssocID="{F423FF13-47AA-487C-A3E7-B6C7C1DA32AF}" presName="matrix" presStyleCnt="0"/>
      <dgm:spPr/>
    </dgm:pt>
    <dgm:pt modelId="{B6406E12-C85C-48E6-8367-17D33DDC1520}" type="pres">
      <dgm:prSet presAssocID="{F423FF13-47AA-487C-A3E7-B6C7C1DA32AF}" presName="tile1" presStyleLbl="node1" presStyleIdx="0" presStyleCnt="4"/>
      <dgm:spPr/>
      <dgm:t>
        <a:bodyPr/>
        <a:lstStyle/>
        <a:p>
          <a:endParaRPr lang="ru-RU"/>
        </a:p>
      </dgm:t>
    </dgm:pt>
    <dgm:pt modelId="{7E8F875B-13B1-46BD-BABB-B65393CD8A4A}" type="pres">
      <dgm:prSet presAssocID="{F423FF13-47AA-487C-A3E7-B6C7C1DA32A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3E04A-C341-4842-8D2C-56A52AC0ED49}" type="pres">
      <dgm:prSet presAssocID="{F423FF13-47AA-487C-A3E7-B6C7C1DA32AF}" presName="tile2" presStyleLbl="node1" presStyleIdx="1" presStyleCnt="4"/>
      <dgm:spPr/>
      <dgm:t>
        <a:bodyPr/>
        <a:lstStyle/>
        <a:p>
          <a:endParaRPr lang="ru-RU"/>
        </a:p>
      </dgm:t>
    </dgm:pt>
    <dgm:pt modelId="{10664301-28CE-4251-BA99-CDE36668DF90}" type="pres">
      <dgm:prSet presAssocID="{F423FF13-47AA-487C-A3E7-B6C7C1DA32A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D6B3DC-6633-4FE2-B022-FC7572F99155}" type="pres">
      <dgm:prSet presAssocID="{F423FF13-47AA-487C-A3E7-B6C7C1DA32AF}" presName="tile3" presStyleLbl="node1" presStyleIdx="2" presStyleCnt="4"/>
      <dgm:spPr/>
      <dgm:t>
        <a:bodyPr/>
        <a:lstStyle/>
        <a:p>
          <a:endParaRPr lang="ru-RU"/>
        </a:p>
      </dgm:t>
    </dgm:pt>
    <dgm:pt modelId="{606B416C-E3C1-4046-874A-58297ECD3783}" type="pres">
      <dgm:prSet presAssocID="{F423FF13-47AA-487C-A3E7-B6C7C1DA32A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6107EE-D66D-4997-A943-CCA0878139D0}" type="pres">
      <dgm:prSet presAssocID="{F423FF13-47AA-487C-A3E7-B6C7C1DA32AF}" presName="tile4" presStyleLbl="node1" presStyleIdx="3" presStyleCnt="4"/>
      <dgm:spPr/>
      <dgm:t>
        <a:bodyPr/>
        <a:lstStyle/>
        <a:p>
          <a:endParaRPr lang="ru-RU"/>
        </a:p>
      </dgm:t>
    </dgm:pt>
    <dgm:pt modelId="{F3AB2A99-EB8E-4B8A-86D9-463C71451B40}" type="pres">
      <dgm:prSet presAssocID="{F423FF13-47AA-487C-A3E7-B6C7C1DA32A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73525D-CD1B-44CE-ACB0-2559E37BE98E}" type="pres">
      <dgm:prSet presAssocID="{F423FF13-47AA-487C-A3E7-B6C7C1DA32AF}" presName="centerTile" presStyleLbl="fgShp" presStyleIdx="0" presStyleCnt="1" custScaleX="139998" custScaleY="157524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0B6221EB-2DEC-480D-A315-58F5610C0E05}" srcId="{A030D373-0E21-4CC7-AC3D-C0940D753DC4}" destId="{98359B9E-7112-471B-A5F9-E4CB47614459}" srcOrd="2" destOrd="0" parTransId="{E06B0AC8-474B-41CD-8609-9C20B939727B}" sibTransId="{E5AB4B0D-A3B7-4C79-924F-7068821A9265}"/>
    <dgm:cxn modelId="{3A6AE0EB-87DC-48C9-A9AE-4D3ED99935A5}" type="presOf" srcId="{59F53765-F729-41D3-8C24-DFD0EF0C3EEB}" destId="{2D23E04A-C341-4842-8D2C-56A52AC0ED49}" srcOrd="0" destOrd="0" presId="urn:microsoft.com/office/officeart/2005/8/layout/matrix1"/>
    <dgm:cxn modelId="{CBC8FF36-9634-4689-A947-73FDE837C3E0}" type="presOf" srcId="{03423BA8-4A71-4020-BFDB-2A4EA2FF1630}" destId="{236107EE-D66D-4997-A943-CCA0878139D0}" srcOrd="0" destOrd="0" presId="urn:microsoft.com/office/officeart/2005/8/layout/matrix1"/>
    <dgm:cxn modelId="{CDB368C4-F1BE-4D7C-A2C9-4E601963DE3F}" srcId="{A030D373-0E21-4CC7-AC3D-C0940D753DC4}" destId="{03423BA8-4A71-4020-BFDB-2A4EA2FF1630}" srcOrd="3" destOrd="0" parTransId="{778009AA-ED26-48C6-8F05-A797D15DA69C}" sibTransId="{2090F629-2E37-4E0E-8CEF-2E153DAE7A11}"/>
    <dgm:cxn modelId="{CFBEE44E-5133-4436-A612-0AAB546A5C86}" type="presOf" srcId="{03423BA8-4A71-4020-BFDB-2A4EA2FF1630}" destId="{F3AB2A99-EB8E-4B8A-86D9-463C71451B40}" srcOrd="1" destOrd="0" presId="urn:microsoft.com/office/officeart/2005/8/layout/matrix1"/>
    <dgm:cxn modelId="{697C11DF-CD45-4686-B664-140D565E0568}" type="presOf" srcId="{98359B9E-7112-471B-A5F9-E4CB47614459}" destId="{606B416C-E3C1-4046-874A-58297ECD3783}" srcOrd="1" destOrd="0" presId="urn:microsoft.com/office/officeart/2005/8/layout/matrix1"/>
    <dgm:cxn modelId="{F8EE6AE7-3CB5-4930-835B-BEBA9ECE806D}" type="presOf" srcId="{576DB911-241D-4433-8E67-958ECD3D0D11}" destId="{B6406E12-C85C-48E6-8367-17D33DDC1520}" srcOrd="0" destOrd="0" presId="urn:microsoft.com/office/officeart/2005/8/layout/matrix1"/>
    <dgm:cxn modelId="{3FDDAAEE-655B-4D9C-8DC4-CE95517F1FA5}" type="presOf" srcId="{F423FF13-47AA-487C-A3E7-B6C7C1DA32AF}" destId="{C8B3133B-CC1E-450E-84B0-7105D5CD9219}" srcOrd="0" destOrd="0" presId="urn:microsoft.com/office/officeart/2005/8/layout/matrix1"/>
    <dgm:cxn modelId="{819D0A0F-7BC8-4BB8-85E8-05C8195701D1}" srcId="{A030D373-0E21-4CC7-AC3D-C0940D753DC4}" destId="{59F53765-F729-41D3-8C24-DFD0EF0C3EEB}" srcOrd="1" destOrd="0" parTransId="{82AE7A65-5ABE-4E8A-B2BD-1FFB78F65D26}" sibTransId="{06C3EC7F-0005-4772-AABE-29A78320975B}"/>
    <dgm:cxn modelId="{2A2E3311-2E27-43C3-B10F-69B1A032C88A}" srcId="{F423FF13-47AA-487C-A3E7-B6C7C1DA32AF}" destId="{BC742B3F-6A31-4963-85B5-195113CDE6B7}" srcOrd="2" destOrd="0" parTransId="{CA58D381-8CF1-4FCC-B878-01E03E015291}" sibTransId="{6F9ED1BF-0504-4634-B919-E2A0E4D0A8E9}"/>
    <dgm:cxn modelId="{95AE815A-EE0C-46B3-80E2-6CBAA6FCEB8F}" type="presOf" srcId="{98359B9E-7112-471B-A5F9-E4CB47614459}" destId="{4AD6B3DC-6633-4FE2-B022-FC7572F99155}" srcOrd="0" destOrd="0" presId="urn:microsoft.com/office/officeart/2005/8/layout/matrix1"/>
    <dgm:cxn modelId="{21369649-EEF6-4393-8ABF-8B7DA024F3AF}" srcId="{A030D373-0E21-4CC7-AC3D-C0940D753DC4}" destId="{576DB911-241D-4433-8E67-958ECD3D0D11}" srcOrd="0" destOrd="0" parTransId="{0743AAA7-B414-4C0B-905C-95096794B62A}" sibTransId="{8A9549A0-AA24-4055-A106-489EFC7CDFB1}"/>
    <dgm:cxn modelId="{F4D5F821-8966-4728-B6AC-51AB3404D08E}" srcId="{F423FF13-47AA-487C-A3E7-B6C7C1DA32AF}" destId="{264A10B3-C074-4D65-A394-2008E8A868F6}" srcOrd="1" destOrd="0" parTransId="{1CA22C6C-6AA3-4CC1-9FD6-8397140AE6CC}" sibTransId="{D8E6B514-AC01-4F41-B767-3C1A69FE95BF}"/>
    <dgm:cxn modelId="{F5897121-C44B-4F2E-8345-4E1127DC3689}" type="presOf" srcId="{A030D373-0E21-4CC7-AC3D-C0940D753DC4}" destId="{FD73525D-CD1B-44CE-ACB0-2559E37BE98E}" srcOrd="0" destOrd="0" presId="urn:microsoft.com/office/officeart/2005/8/layout/matrix1"/>
    <dgm:cxn modelId="{015F5455-5091-4E0D-BB16-FC09FC8FED74}" srcId="{F423FF13-47AA-487C-A3E7-B6C7C1DA32AF}" destId="{A030D373-0E21-4CC7-AC3D-C0940D753DC4}" srcOrd="0" destOrd="0" parTransId="{D4946A49-3273-481D-A886-47CEC6BE89D1}" sibTransId="{663461F4-38AA-485A-B536-350AC2D65788}"/>
    <dgm:cxn modelId="{55D6539A-57C2-4249-88AE-1DC23468BE74}" type="presOf" srcId="{59F53765-F729-41D3-8C24-DFD0EF0C3EEB}" destId="{10664301-28CE-4251-BA99-CDE36668DF90}" srcOrd="1" destOrd="0" presId="urn:microsoft.com/office/officeart/2005/8/layout/matrix1"/>
    <dgm:cxn modelId="{CEAB66B2-9F70-4C2D-9F33-9B83243FCE1E}" type="presOf" srcId="{576DB911-241D-4433-8E67-958ECD3D0D11}" destId="{7E8F875B-13B1-46BD-BABB-B65393CD8A4A}" srcOrd="1" destOrd="0" presId="urn:microsoft.com/office/officeart/2005/8/layout/matrix1"/>
    <dgm:cxn modelId="{2E79664D-EB55-4117-A7A3-7EF848D0716A}" type="presParOf" srcId="{C8B3133B-CC1E-450E-84B0-7105D5CD9219}" destId="{A52C43AF-EE2F-4C26-90FB-0610E4BDF828}" srcOrd="0" destOrd="0" presId="urn:microsoft.com/office/officeart/2005/8/layout/matrix1"/>
    <dgm:cxn modelId="{B91750E8-4EBF-4571-BCC2-EA868577AA95}" type="presParOf" srcId="{A52C43AF-EE2F-4C26-90FB-0610E4BDF828}" destId="{B6406E12-C85C-48E6-8367-17D33DDC1520}" srcOrd="0" destOrd="0" presId="urn:microsoft.com/office/officeart/2005/8/layout/matrix1"/>
    <dgm:cxn modelId="{93ACF2E8-0CE4-4809-9B3F-FF1DE10DFAF4}" type="presParOf" srcId="{A52C43AF-EE2F-4C26-90FB-0610E4BDF828}" destId="{7E8F875B-13B1-46BD-BABB-B65393CD8A4A}" srcOrd="1" destOrd="0" presId="urn:microsoft.com/office/officeart/2005/8/layout/matrix1"/>
    <dgm:cxn modelId="{4B157C8B-8D21-4D24-9036-75E0B94785A9}" type="presParOf" srcId="{A52C43AF-EE2F-4C26-90FB-0610E4BDF828}" destId="{2D23E04A-C341-4842-8D2C-56A52AC0ED49}" srcOrd="2" destOrd="0" presId="urn:microsoft.com/office/officeart/2005/8/layout/matrix1"/>
    <dgm:cxn modelId="{C642C430-E029-4402-88B2-310B52634396}" type="presParOf" srcId="{A52C43AF-EE2F-4C26-90FB-0610E4BDF828}" destId="{10664301-28CE-4251-BA99-CDE36668DF90}" srcOrd="3" destOrd="0" presId="urn:microsoft.com/office/officeart/2005/8/layout/matrix1"/>
    <dgm:cxn modelId="{7D5DDFB9-A553-485B-B6DE-9893D6877CDE}" type="presParOf" srcId="{A52C43AF-EE2F-4C26-90FB-0610E4BDF828}" destId="{4AD6B3DC-6633-4FE2-B022-FC7572F99155}" srcOrd="4" destOrd="0" presId="urn:microsoft.com/office/officeart/2005/8/layout/matrix1"/>
    <dgm:cxn modelId="{46F501D6-1C35-48E1-A661-56B1B9B41842}" type="presParOf" srcId="{A52C43AF-EE2F-4C26-90FB-0610E4BDF828}" destId="{606B416C-E3C1-4046-874A-58297ECD3783}" srcOrd="5" destOrd="0" presId="urn:microsoft.com/office/officeart/2005/8/layout/matrix1"/>
    <dgm:cxn modelId="{015D9A6D-7F65-4197-B448-9195694B304A}" type="presParOf" srcId="{A52C43AF-EE2F-4C26-90FB-0610E4BDF828}" destId="{236107EE-D66D-4997-A943-CCA0878139D0}" srcOrd="6" destOrd="0" presId="urn:microsoft.com/office/officeart/2005/8/layout/matrix1"/>
    <dgm:cxn modelId="{6254B24B-B454-42FD-9646-43E31E4A5404}" type="presParOf" srcId="{A52C43AF-EE2F-4C26-90FB-0610E4BDF828}" destId="{F3AB2A99-EB8E-4B8A-86D9-463C71451B40}" srcOrd="7" destOrd="0" presId="urn:microsoft.com/office/officeart/2005/8/layout/matrix1"/>
    <dgm:cxn modelId="{8DCF85A2-D603-46BC-8DE8-01496E1A88B1}" type="presParOf" srcId="{C8B3133B-CC1E-450E-84B0-7105D5CD9219}" destId="{FD73525D-CD1B-44CE-ACB0-2559E37BE98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5D2C90-67FA-40EA-8F45-B8609C58AC58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7CAB4F-D3B2-4B3D-81A4-58D136F47852}">
      <dgm:prSet phldrT="[Текст]" custT="1"/>
      <dgm:spPr/>
      <dgm:t>
        <a:bodyPr/>
        <a:lstStyle/>
        <a:p>
          <a:r>
            <a:rPr lang="ru-RU" sz="1600" b="1" baseline="0" dirty="0" smtClean="0"/>
            <a:t>ОБЩЕОБРАЗОВАТЕЛЬНЫЕ УЧРЕЖДЕНИЯ</a:t>
          </a:r>
          <a:endParaRPr lang="ru-RU" sz="1600" b="1" baseline="0" dirty="0"/>
        </a:p>
      </dgm:t>
    </dgm:pt>
    <dgm:pt modelId="{D456A34C-BF37-483D-8EF9-6758C7393A93}" type="parTrans" cxnId="{A622A2E6-1A31-4A06-91E7-569BAB3A06C9}">
      <dgm:prSet/>
      <dgm:spPr/>
      <dgm:t>
        <a:bodyPr/>
        <a:lstStyle/>
        <a:p>
          <a:endParaRPr lang="ru-RU"/>
        </a:p>
      </dgm:t>
    </dgm:pt>
    <dgm:pt modelId="{66F6E859-1EC1-48F5-B0B5-B817358AAA16}" type="sibTrans" cxnId="{A622A2E6-1A31-4A06-91E7-569BAB3A06C9}">
      <dgm:prSet/>
      <dgm:spPr/>
      <dgm:t>
        <a:bodyPr/>
        <a:lstStyle/>
        <a:p>
          <a:endParaRPr lang="ru-RU"/>
        </a:p>
      </dgm:t>
    </dgm:pt>
    <dgm:pt modelId="{CCABC5DC-2229-4B77-8677-F674B6ACD955}">
      <dgm:prSet phldrT="[Текст]" custT="1"/>
      <dgm:spPr/>
      <dgm:t>
        <a:bodyPr/>
        <a:lstStyle/>
        <a:p>
          <a:r>
            <a:rPr lang="ru-RU" sz="1600" b="1" dirty="0" smtClean="0"/>
            <a:t>ХУДОЖЕСТВЕННЫЕ ШКОЛЫ</a:t>
          </a:r>
          <a:endParaRPr lang="ru-RU" sz="1600" b="1" dirty="0"/>
        </a:p>
      </dgm:t>
    </dgm:pt>
    <dgm:pt modelId="{A8719899-0961-4A2F-9C74-3092B28FC63F}" type="parTrans" cxnId="{E906976A-37BD-4946-B0ED-6EFA356F4F01}">
      <dgm:prSet/>
      <dgm:spPr/>
      <dgm:t>
        <a:bodyPr/>
        <a:lstStyle/>
        <a:p>
          <a:endParaRPr lang="ru-RU"/>
        </a:p>
      </dgm:t>
    </dgm:pt>
    <dgm:pt modelId="{81944E00-56BE-43B4-9159-33A60A1429F4}" type="sibTrans" cxnId="{E906976A-37BD-4946-B0ED-6EFA356F4F01}">
      <dgm:prSet/>
      <dgm:spPr/>
      <dgm:t>
        <a:bodyPr/>
        <a:lstStyle/>
        <a:p>
          <a:endParaRPr lang="ru-RU"/>
        </a:p>
      </dgm:t>
    </dgm:pt>
    <dgm:pt modelId="{526F680F-67E7-439A-9CCE-7DE68493E310}">
      <dgm:prSet phldrT="[Текст]" custT="1"/>
      <dgm:spPr/>
      <dgm:t>
        <a:bodyPr/>
        <a:lstStyle/>
        <a:p>
          <a:r>
            <a:rPr lang="ru-RU" sz="1600" b="1" dirty="0" smtClean="0"/>
            <a:t>ХОРЕОГРАФИЧЕСКИЕ ШКОЛЫ</a:t>
          </a:r>
          <a:endParaRPr lang="ru-RU" sz="1600" b="1" dirty="0"/>
        </a:p>
      </dgm:t>
    </dgm:pt>
    <dgm:pt modelId="{B0A59CA2-551B-4AF3-B02A-935571DA2AF9}" type="parTrans" cxnId="{7EE4C987-53AF-496B-BE84-E1EBD039A9F5}">
      <dgm:prSet/>
      <dgm:spPr/>
      <dgm:t>
        <a:bodyPr/>
        <a:lstStyle/>
        <a:p>
          <a:endParaRPr lang="ru-RU"/>
        </a:p>
      </dgm:t>
    </dgm:pt>
    <dgm:pt modelId="{D8989DCE-E616-4C44-A392-9AD6108A9940}" type="sibTrans" cxnId="{7EE4C987-53AF-496B-BE84-E1EBD039A9F5}">
      <dgm:prSet/>
      <dgm:spPr/>
      <dgm:t>
        <a:bodyPr/>
        <a:lstStyle/>
        <a:p>
          <a:endParaRPr lang="ru-RU"/>
        </a:p>
      </dgm:t>
    </dgm:pt>
    <dgm:pt modelId="{CF67B0E6-7D9E-4366-862B-155B2AA1B25F}">
      <dgm:prSet phldrT="[Текст]" custT="1"/>
      <dgm:spPr/>
      <dgm:t>
        <a:bodyPr/>
        <a:lstStyle/>
        <a:p>
          <a:r>
            <a:rPr lang="ru-RU" sz="1600" b="1" dirty="0" smtClean="0"/>
            <a:t>ТЕАТРАЛЬНЫЕ СТУДИИ</a:t>
          </a:r>
          <a:endParaRPr lang="ru-RU" sz="1600" b="1" dirty="0"/>
        </a:p>
      </dgm:t>
    </dgm:pt>
    <dgm:pt modelId="{BA1AFCEA-F8C9-46F3-9821-27CB5178FAAD}" type="parTrans" cxnId="{7177040F-B59A-40F3-9B7F-11718F56325F}">
      <dgm:prSet/>
      <dgm:spPr/>
      <dgm:t>
        <a:bodyPr/>
        <a:lstStyle/>
        <a:p>
          <a:endParaRPr lang="ru-RU"/>
        </a:p>
      </dgm:t>
    </dgm:pt>
    <dgm:pt modelId="{ADF811B5-A37D-4957-9DAE-21EBBD4840FA}" type="sibTrans" cxnId="{7177040F-B59A-40F3-9B7F-11718F56325F}">
      <dgm:prSet/>
      <dgm:spPr/>
      <dgm:t>
        <a:bodyPr/>
        <a:lstStyle/>
        <a:p>
          <a:endParaRPr lang="ru-RU"/>
        </a:p>
      </dgm:t>
    </dgm:pt>
    <dgm:pt modelId="{E76DCFC4-F3EF-4CBC-8507-914FC6AF3DF6}">
      <dgm:prSet phldrT="[Текст]" custT="1"/>
      <dgm:spPr/>
      <dgm:t>
        <a:bodyPr/>
        <a:lstStyle/>
        <a:p>
          <a:r>
            <a:rPr lang="ru-RU" sz="1600" b="1" dirty="0" smtClean="0"/>
            <a:t>МУЗЫКАЛЬНЫЕ ШКОЛЫ</a:t>
          </a:r>
          <a:endParaRPr lang="ru-RU" sz="1600" b="1" dirty="0"/>
        </a:p>
      </dgm:t>
    </dgm:pt>
    <dgm:pt modelId="{66D17269-57E6-4E40-B5A4-9A3BF73F3714}" type="parTrans" cxnId="{5F5061DC-DE0A-4DD2-B6A0-1C623D5DF3D4}">
      <dgm:prSet/>
      <dgm:spPr/>
      <dgm:t>
        <a:bodyPr/>
        <a:lstStyle/>
        <a:p>
          <a:endParaRPr lang="ru-RU"/>
        </a:p>
      </dgm:t>
    </dgm:pt>
    <dgm:pt modelId="{1BBD06F7-64F1-4A03-801F-554E160DBA96}" type="sibTrans" cxnId="{5F5061DC-DE0A-4DD2-B6A0-1C623D5DF3D4}">
      <dgm:prSet/>
      <dgm:spPr/>
      <dgm:t>
        <a:bodyPr/>
        <a:lstStyle/>
        <a:p>
          <a:endParaRPr lang="ru-RU"/>
        </a:p>
      </dgm:t>
    </dgm:pt>
    <dgm:pt modelId="{7F1B455B-55AF-4865-A9A3-63446E0D1814}" type="pres">
      <dgm:prSet presAssocID="{965D2C90-67FA-40EA-8F45-B8609C58AC5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03FFC7-4B19-455F-88E5-02B8A9F363E0}" type="pres">
      <dgm:prSet presAssocID="{DA7CAB4F-D3B2-4B3D-81A4-58D136F47852}" presName="node" presStyleLbl="node1" presStyleIdx="0" presStyleCnt="5" custScaleX="162538" custScaleY="136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55332-0474-45E5-BBF8-CACB8F906CAE}" type="pres">
      <dgm:prSet presAssocID="{DA7CAB4F-D3B2-4B3D-81A4-58D136F47852}" presName="spNode" presStyleCnt="0"/>
      <dgm:spPr/>
    </dgm:pt>
    <dgm:pt modelId="{0D09ABF5-A076-47A2-AA4A-12129575F695}" type="pres">
      <dgm:prSet presAssocID="{66F6E859-1EC1-48F5-B0B5-B817358AAA16}" presName="sibTrans" presStyleLbl="sibTrans1D1" presStyleIdx="0" presStyleCnt="5"/>
      <dgm:spPr/>
      <dgm:t>
        <a:bodyPr/>
        <a:lstStyle/>
        <a:p>
          <a:endParaRPr lang="ru-RU"/>
        </a:p>
      </dgm:t>
    </dgm:pt>
    <dgm:pt modelId="{C7A605F9-7779-4913-A97B-7E2382F9C447}" type="pres">
      <dgm:prSet presAssocID="{CCABC5DC-2229-4B77-8677-F674B6ACD955}" presName="node" presStyleLbl="node1" presStyleIdx="1" presStyleCnt="5" custScaleX="1429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D6E356-E0B7-4089-988F-CEA9CE9040B6}" type="pres">
      <dgm:prSet presAssocID="{CCABC5DC-2229-4B77-8677-F674B6ACD955}" presName="spNode" presStyleCnt="0"/>
      <dgm:spPr/>
    </dgm:pt>
    <dgm:pt modelId="{E36EAB36-041B-4122-AC5E-43A5974F89D6}" type="pres">
      <dgm:prSet presAssocID="{81944E00-56BE-43B4-9159-33A60A1429F4}" presName="sibTrans" presStyleLbl="sibTrans1D1" presStyleIdx="1" presStyleCnt="5"/>
      <dgm:spPr/>
      <dgm:t>
        <a:bodyPr/>
        <a:lstStyle/>
        <a:p>
          <a:endParaRPr lang="ru-RU"/>
        </a:p>
      </dgm:t>
    </dgm:pt>
    <dgm:pt modelId="{0F8C53BF-76C3-4A8E-8EE5-0E8C3377C5BA}" type="pres">
      <dgm:prSet presAssocID="{526F680F-67E7-439A-9CCE-7DE68493E310}" presName="node" presStyleLbl="node1" presStyleIdx="2" presStyleCnt="5" custScaleX="142000" custRadScaleRad="100430" custRadScaleInc="-87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54A6A1-FD6C-4EBC-84D1-92EE1A930EC4}" type="pres">
      <dgm:prSet presAssocID="{526F680F-67E7-439A-9CCE-7DE68493E310}" presName="spNode" presStyleCnt="0"/>
      <dgm:spPr/>
    </dgm:pt>
    <dgm:pt modelId="{90EAC880-3E87-4EBA-91EF-043E4C6AE94A}" type="pres">
      <dgm:prSet presAssocID="{D8989DCE-E616-4C44-A392-9AD6108A994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892EEBF2-F5FD-4B1B-9A50-AE1B98C49F2A}" type="pres">
      <dgm:prSet presAssocID="{CF67B0E6-7D9E-4366-862B-155B2AA1B25F}" presName="node" presStyleLbl="node1" presStyleIdx="3" presStyleCnt="5" custRadScaleRad="94871" custRadScaleInc="58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21AB59-2305-44B7-BE25-E460E158CC16}" type="pres">
      <dgm:prSet presAssocID="{CF67B0E6-7D9E-4366-862B-155B2AA1B25F}" presName="spNode" presStyleCnt="0"/>
      <dgm:spPr/>
    </dgm:pt>
    <dgm:pt modelId="{9C67693F-D9C6-48E2-B265-78736A663453}" type="pres">
      <dgm:prSet presAssocID="{ADF811B5-A37D-4957-9DAE-21EBBD4840FA}" presName="sibTrans" presStyleLbl="sibTrans1D1" presStyleIdx="3" presStyleCnt="5"/>
      <dgm:spPr/>
      <dgm:t>
        <a:bodyPr/>
        <a:lstStyle/>
        <a:p>
          <a:endParaRPr lang="ru-RU"/>
        </a:p>
      </dgm:t>
    </dgm:pt>
    <dgm:pt modelId="{D74A7132-D474-47C2-9F36-BF413A69A720}" type="pres">
      <dgm:prSet presAssocID="{E76DCFC4-F3EF-4CBC-8507-914FC6AF3DF6}" presName="node" presStyleLbl="node1" presStyleIdx="4" presStyleCnt="5" custScaleX="1192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157CA4-BB3D-4C5C-98E6-932C90C474BC}" type="pres">
      <dgm:prSet presAssocID="{E76DCFC4-F3EF-4CBC-8507-914FC6AF3DF6}" presName="spNode" presStyleCnt="0"/>
      <dgm:spPr/>
    </dgm:pt>
    <dgm:pt modelId="{3AB6A35A-5F51-4E62-A15C-AFF1A485A5FD}" type="pres">
      <dgm:prSet presAssocID="{1BBD06F7-64F1-4A03-801F-554E160DBA96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F89F51B1-D36F-4286-B1F0-44329FD8D150}" type="presOf" srcId="{CCABC5DC-2229-4B77-8677-F674B6ACD955}" destId="{C7A605F9-7779-4913-A97B-7E2382F9C447}" srcOrd="0" destOrd="0" presId="urn:microsoft.com/office/officeart/2005/8/layout/cycle6"/>
    <dgm:cxn modelId="{682C6888-66C5-41E4-BADE-AAA69D234FA4}" type="presOf" srcId="{E76DCFC4-F3EF-4CBC-8507-914FC6AF3DF6}" destId="{D74A7132-D474-47C2-9F36-BF413A69A720}" srcOrd="0" destOrd="0" presId="urn:microsoft.com/office/officeart/2005/8/layout/cycle6"/>
    <dgm:cxn modelId="{A622A2E6-1A31-4A06-91E7-569BAB3A06C9}" srcId="{965D2C90-67FA-40EA-8F45-B8609C58AC58}" destId="{DA7CAB4F-D3B2-4B3D-81A4-58D136F47852}" srcOrd="0" destOrd="0" parTransId="{D456A34C-BF37-483D-8EF9-6758C7393A93}" sibTransId="{66F6E859-1EC1-48F5-B0B5-B817358AAA16}"/>
    <dgm:cxn modelId="{6B71956B-4DE0-4A65-A0CF-8DDA2149C62E}" type="presOf" srcId="{965D2C90-67FA-40EA-8F45-B8609C58AC58}" destId="{7F1B455B-55AF-4865-A9A3-63446E0D1814}" srcOrd="0" destOrd="0" presId="urn:microsoft.com/office/officeart/2005/8/layout/cycle6"/>
    <dgm:cxn modelId="{10235C8A-CCA3-48FA-A2D5-D74520E1A6AA}" type="presOf" srcId="{81944E00-56BE-43B4-9159-33A60A1429F4}" destId="{E36EAB36-041B-4122-AC5E-43A5974F89D6}" srcOrd="0" destOrd="0" presId="urn:microsoft.com/office/officeart/2005/8/layout/cycle6"/>
    <dgm:cxn modelId="{7177040F-B59A-40F3-9B7F-11718F56325F}" srcId="{965D2C90-67FA-40EA-8F45-B8609C58AC58}" destId="{CF67B0E6-7D9E-4366-862B-155B2AA1B25F}" srcOrd="3" destOrd="0" parTransId="{BA1AFCEA-F8C9-46F3-9821-27CB5178FAAD}" sibTransId="{ADF811B5-A37D-4957-9DAE-21EBBD4840FA}"/>
    <dgm:cxn modelId="{E80D02BD-3F0B-4C52-8D09-5BA45C50B5A5}" type="presOf" srcId="{CF67B0E6-7D9E-4366-862B-155B2AA1B25F}" destId="{892EEBF2-F5FD-4B1B-9A50-AE1B98C49F2A}" srcOrd="0" destOrd="0" presId="urn:microsoft.com/office/officeart/2005/8/layout/cycle6"/>
    <dgm:cxn modelId="{5F5061DC-DE0A-4DD2-B6A0-1C623D5DF3D4}" srcId="{965D2C90-67FA-40EA-8F45-B8609C58AC58}" destId="{E76DCFC4-F3EF-4CBC-8507-914FC6AF3DF6}" srcOrd="4" destOrd="0" parTransId="{66D17269-57E6-4E40-B5A4-9A3BF73F3714}" sibTransId="{1BBD06F7-64F1-4A03-801F-554E160DBA96}"/>
    <dgm:cxn modelId="{73221720-FD76-499B-9F4D-4B52911A8EB2}" type="presOf" srcId="{ADF811B5-A37D-4957-9DAE-21EBBD4840FA}" destId="{9C67693F-D9C6-48E2-B265-78736A663453}" srcOrd="0" destOrd="0" presId="urn:microsoft.com/office/officeart/2005/8/layout/cycle6"/>
    <dgm:cxn modelId="{EDF26980-B1E4-41E8-91CD-736239D68A6A}" type="presOf" srcId="{DA7CAB4F-D3B2-4B3D-81A4-58D136F47852}" destId="{8A03FFC7-4B19-455F-88E5-02B8A9F363E0}" srcOrd="0" destOrd="0" presId="urn:microsoft.com/office/officeart/2005/8/layout/cycle6"/>
    <dgm:cxn modelId="{1D834A07-FCAC-4879-AFF0-D057FE63C778}" type="presOf" srcId="{1BBD06F7-64F1-4A03-801F-554E160DBA96}" destId="{3AB6A35A-5F51-4E62-A15C-AFF1A485A5FD}" srcOrd="0" destOrd="0" presId="urn:microsoft.com/office/officeart/2005/8/layout/cycle6"/>
    <dgm:cxn modelId="{9865563D-2FA3-47B4-95A4-13E980C25E54}" type="presOf" srcId="{526F680F-67E7-439A-9CCE-7DE68493E310}" destId="{0F8C53BF-76C3-4A8E-8EE5-0E8C3377C5BA}" srcOrd="0" destOrd="0" presId="urn:microsoft.com/office/officeart/2005/8/layout/cycle6"/>
    <dgm:cxn modelId="{7EE4C987-53AF-496B-BE84-E1EBD039A9F5}" srcId="{965D2C90-67FA-40EA-8F45-B8609C58AC58}" destId="{526F680F-67E7-439A-9CCE-7DE68493E310}" srcOrd="2" destOrd="0" parTransId="{B0A59CA2-551B-4AF3-B02A-935571DA2AF9}" sibTransId="{D8989DCE-E616-4C44-A392-9AD6108A9940}"/>
    <dgm:cxn modelId="{D387FDB1-648F-4299-9ECC-5E83A2ED2FA4}" type="presOf" srcId="{66F6E859-1EC1-48F5-B0B5-B817358AAA16}" destId="{0D09ABF5-A076-47A2-AA4A-12129575F695}" srcOrd="0" destOrd="0" presId="urn:microsoft.com/office/officeart/2005/8/layout/cycle6"/>
    <dgm:cxn modelId="{E906976A-37BD-4946-B0ED-6EFA356F4F01}" srcId="{965D2C90-67FA-40EA-8F45-B8609C58AC58}" destId="{CCABC5DC-2229-4B77-8677-F674B6ACD955}" srcOrd="1" destOrd="0" parTransId="{A8719899-0961-4A2F-9C74-3092B28FC63F}" sibTransId="{81944E00-56BE-43B4-9159-33A60A1429F4}"/>
    <dgm:cxn modelId="{A940FDDF-2257-408F-8D71-2C4B49E429F0}" type="presOf" srcId="{D8989DCE-E616-4C44-A392-9AD6108A9940}" destId="{90EAC880-3E87-4EBA-91EF-043E4C6AE94A}" srcOrd="0" destOrd="0" presId="urn:microsoft.com/office/officeart/2005/8/layout/cycle6"/>
    <dgm:cxn modelId="{FEDC82B7-95A6-4022-92E9-2147CBCDF761}" type="presParOf" srcId="{7F1B455B-55AF-4865-A9A3-63446E0D1814}" destId="{8A03FFC7-4B19-455F-88E5-02B8A9F363E0}" srcOrd="0" destOrd="0" presId="urn:microsoft.com/office/officeart/2005/8/layout/cycle6"/>
    <dgm:cxn modelId="{CFC03EF9-8CCE-49AD-9FE3-9C88A3912D81}" type="presParOf" srcId="{7F1B455B-55AF-4865-A9A3-63446E0D1814}" destId="{13655332-0474-45E5-BBF8-CACB8F906CAE}" srcOrd="1" destOrd="0" presId="urn:microsoft.com/office/officeart/2005/8/layout/cycle6"/>
    <dgm:cxn modelId="{B0BF3DB5-D6BC-4174-A63E-F6BA92B546A1}" type="presParOf" srcId="{7F1B455B-55AF-4865-A9A3-63446E0D1814}" destId="{0D09ABF5-A076-47A2-AA4A-12129575F695}" srcOrd="2" destOrd="0" presId="urn:microsoft.com/office/officeart/2005/8/layout/cycle6"/>
    <dgm:cxn modelId="{775981B7-7042-46EF-8865-95CD873F7669}" type="presParOf" srcId="{7F1B455B-55AF-4865-A9A3-63446E0D1814}" destId="{C7A605F9-7779-4913-A97B-7E2382F9C447}" srcOrd="3" destOrd="0" presId="urn:microsoft.com/office/officeart/2005/8/layout/cycle6"/>
    <dgm:cxn modelId="{A98B113C-C132-4E28-B3CD-4849A36CBF19}" type="presParOf" srcId="{7F1B455B-55AF-4865-A9A3-63446E0D1814}" destId="{E1D6E356-E0B7-4089-988F-CEA9CE9040B6}" srcOrd="4" destOrd="0" presId="urn:microsoft.com/office/officeart/2005/8/layout/cycle6"/>
    <dgm:cxn modelId="{2DDF6011-41B1-44CB-8361-8F137F790BBD}" type="presParOf" srcId="{7F1B455B-55AF-4865-A9A3-63446E0D1814}" destId="{E36EAB36-041B-4122-AC5E-43A5974F89D6}" srcOrd="5" destOrd="0" presId="urn:microsoft.com/office/officeart/2005/8/layout/cycle6"/>
    <dgm:cxn modelId="{B256D2A3-5565-490E-8126-7986B173CA9C}" type="presParOf" srcId="{7F1B455B-55AF-4865-A9A3-63446E0D1814}" destId="{0F8C53BF-76C3-4A8E-8EE5-0E8C3377C5BA}" srcOrd="6" destOrd="0" presId="urn:microsoft.com/office/officeart/2005/8/layout/cycle6"/>
    <dgm:cxn modelId="{A6F335E0-4893-42E6-A377-F4F89F3318F3}" type="presParOf" srcId="{7F1B455B-55AF-4865-A9A3-63446E0D1814}" destId="{8F54A6A1-FD6C-4EBC-84D1-92EE1A930EC4}" srcOrd="7" destOrd="0" presId="urn:microsoft.com/office/officeart/2005/8/layout/cycle6"/>
    <dgm:cxn modelId="{8A646CA5-3EA7-4D05-BB6E-F36212F9E4E0}" type="presParOf" srcId="{7F1B455B-55AF-4865-A9A3-63446E0D1814}" destId="{90EAC880-3E87-4EBA-91EF-043E4C6AE94A}" srcOrd="8" destOrd="0" presId="urn:microsoft.com/office/officeart/2005/8/layout/cycle6"/>
    <dgm:cxn modelId="{7476E086-E67E-4438-BAB6-43FF15A008A8}" type="presParOf" srcId="{7F1B455B-55AF-4865-A9A3-63446E0D1814}" destId="{892EEBF2-F5FD-4B1B-9A50-AE1B98C49F2A}" srcOrd="9" destOrd="0" presId="urn:microsoft.com/office/officeart/2005/8/layout/cycle6"/>
    <dgm:cxn modelId="{3F1FD524-5D8F-4254-BBAD-EA193BD7A403}" type="presParOf" srcId="{7F1B455B-55AF-4865-A9A3-63446E0D1814}" destId="{AE21AB59-2305-44B7-BE25-E460E158CC16}" srcOrd="10" destOrd="0" presId="urn:microsoft.com/office/officeart/2005/8/layout/cycle6"/>
    <dgm:cxn modelId="{DFADA862-1198-43A3-91B4-408A2208FF8F}" type="presParOf" srcId="{7F1B455B-55AF-4865-A9A3-63446E0D1814}" destId="{9C67693F-D9C6-48E2-B265-78736A663453}" srcOrd="11" destOrd="0" presId="urn:microsoft.com/office/officeart/2005/8/layout/cycle6"/>
    <dgm:cxn modelId="{E2385026-D61D-4C27-920D-DC1808651616}" type="presParOf" srcId="{7F1B455B-55AF-4865-A9A3-63446E0D1814}" destId="{D74A7132-D474-47C2-9F36-BF413A69A720}" srcOrd="12" destOrd="0" presId="urn:microsoft.com/office/officeart/2005/8/layout/cycle6"/>
    <dgm:cxn modelId="{728DCA1B-8909-44B7-BAB6-B7DE15FADF8D}" type="presParOf" srcId="{7F1B455B-55AF-4865-A9A3-63446E0D1814}" destId="{25157CA4-BB3D-4C5C-98E6-932C90C474BC}" srcOrd="13" destOrd="0" presId="urn:microsoft.com/office/officeart/2005/8/layout/cycle6"/>
    <dgm:cxn modelId="{536EE096-C95D-4900-A4C4-F1FDA74FC14B}" type="presParOf" srcId="{7F1B455B-55AF-4865-A9A3-63446E0D1814}" destId="{3AB6A35A-5F51-4E62-A15C-AFF1A485A5F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E7161-F7B8-4CC2-873C-A6D3AC0A6954}">
      <dsp:nvSpPr>
        <dsp:cNvPr id="0" name=""/>
        <dsp:cNvSpPr/>
      </dsp:nvSpPr>
      <dsp:spPr>
        <a:xfrm>
          <a:off x="0" y="0"/>
          <a:ext cx="3309947" cy="1591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ЯЗЫЧЕСКАЯ НАРОДНАЯ КУЛЬТУРА</a:t>
          </a:r>
          <a:endParaRPr lang="ru-RU" sz="1800" kern="1200" dirty="0"/>
        </a:p>
      </dsp:txBody>
      <dsp:txXfrm>
        <a:off x="0" y="0"/>
        <a:ext cx="3309947" cy="1591480"/>
      </dsp:txXfrm>
    </dsp:sp>
    <dsp:sp modelId="{93AA42A8-E052-4C8C-B1A8-01A7FBDE47FE}">
      <dsp:nvSpPr>
        <dsp:cNvPr id="0" name=""/>
        <dsp:cNvSpPr/>
      </dsp:nvSpPr>
      <dsp:spPr>
        <a:xfrm>
          <a:off x="3820614" y="0"/>
          <a:ext cx="2449096" cy="15914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ОФИЦИАЛЬНАЯ ХРИСТИАНСКАЯ РЕЛИГИЯ</a:t>
          </a:r>
          <a:endParaRPr lang="ru-RU" sz="1800" kern="1200" dirty="0"/>
        </a:p>
      </dsp:txBody>
      <dsp:txXfrm>
        <a:off x="3820614" y="0"/>
        <a:ext cx="2449096" cy="1591480"/>
      </dsp:txXfrm>
    </dsp:sp>
    <dsp:sp modelId="{865E8D0B-BF14-4B68-89E7-2DFF2EA22AF3}">
      <dsp:nvSpPr>
        <dsp:cNvPr id="0" name=""/>
        <dsp:cNvSpPr/>
      </dsp:nvSpPr>
      <dsp:spPr>
        <a:xfrm>
          <a:off x="2238999" y="1899054"/>
          <a:ext cx="2532894" cy="10847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РАЗВИТИЕ РУССКОЙ ПИСЬМЕННОСТИ</a:t>
          </a:r>
          <a:endParaRPr lang="ru-RU" sz="1800" kern="1200" dirty="0"/>
        </a:p>
      </dsp:txBody>
      <dsp:txXfrm>
        <a:off x="2238999" y="1899054"/>
        <a:ext cx="2532894" cy="1084762"/>
      </dsp:txXfrm>
    </dsp:sp>
    <dsp:sp modelId="{D40A967F-CD0A-48D7-957A-88C3FAE14D67}">
      <dsp:nvSpPr>
        <dsp:cNvPr id="0" name=""/>
        <dsp:cNvSpPr/>
      </dsp:nvSpPr>
      <dsp:spPr>
        <a:xfrm>
          <a:off x="1337431" y="3327246"/>
          <a:ext cx="4133771" cy="160444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«СЛОВО О ПОЛКУ ИГОРЕВЕ» 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«ЖИТИЯ СВЯТЫХ»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«ПОВЕСТЬ ВРЕМЕННЫХ ЛЕТ»</a:t>
          </a:r>
          <a:endParaRPr lang="ru-RU" sz="1800" kern="1200" dirty="0"/>
        </a:p>
      </dsp:txBody>
      <dsp:txXfrm>
        <a:off x="1337431" y="3327246"/>
        <a:ext cx="4133771" cy="16044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D8385-D932-4358-9713-555EEC21C5FC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ГОРОДСКОЙ СИМФОНИЧЕСКИЙ ОРКЕСТР</a:t>
          </a:r>
          <a:endParaRPr lang="ru-RU" sz="1900" kern="1200" dirty="0"/>
        </a:p>
      </dsp:txBody>
      <dsp:txXfrm>
        <a:off x="0" y="591343"/>
        <a:ext cx="2571749" cy="1543050"/>
      </dsp:txXfrm>
    </dsp:sp>
    <dsp:sp modelId="{333ADA64-5182-4013-A4EA-CEDE284528B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ГОРОДСКОЙ ДУХОВОЙ ОРКЕСТР</a:t>
          </a:r>
          <a:endParaRPr lang="ru-RU" sz="1900" kern="1200" dirty="0"/>
        </a:p>
      </dsp:txBody>
      <dsp:txXfrm>
        <a:off x="2828925" y="591343"/>
        <a:ext cx="2571749" cy="1543050"/>
      </dsp:txXfrm>
    </dsp:sp>
    <dsp:sp modelId="{BE086FD7-9208-40AA-9EC8-D741D2CE5655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ЯНВАРСКИЕ ВЕЧЕРА</a:t>
          </a:r>
          <a:endParaRPr lang="ru-RU" sz="1900" kern="1200" dirty="0"/>
        </a:p>
      </dsp:txBody>
      <dsp:txXfrm>
        <a:off x="5657849" y="591343"/>
        <a:ext cx="2571749" cy="1543050"/>
      </dsp:txXfrm>
    </dsp:sp>
    <dsp:sp modelId="{2355AA8C-DB4F-4D99-B929-1A73C0B2C13B}">
      <dsp:nvSpPr>
        <dsp:cNvPr id="0" name=""/>
        <dsp:cNvSpPr/>
      </dsp:nvSpPr>
      <dsp:spPr>
        <a:xfrm>
          <a:off x="1414462" y="2391568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БОЛЬШАЯ ПЕРЕМЕНА</a:t>
          </a:r>
          <a:endParaRPr lang="ru-RU" sz="1900" kern="1200" dirty="0"/>
        </a:p>
      </dsp:txBody>
      <dsp:txXfrm>
        <a:off x="1414462" y="2391568"/>
        <a:ext cx="2571749" cy="1543050"/>
      </dsp:txXfrm>
    </dsp:sp>
    <dsp:sp modelId="{DDCD6A6F-59C5-4703-A468-7A3F5E599524}">
      <dsp:nvSpPr>
        <dsp:cNvPr id="0" name=""/>
        <dsp:cNvSpPr/>
      </dsp:nvSpPr>
      <dsp:spPr>
        <a:xfrm>
          <a:off x="4243387" y="2391568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РЕСПУБЛИКАНСКИЕ КОНКУРСЫ И ФЕСТИВАЛИ</a:t>
          </a:r>
          <a:endParaRPr lang="ru-RU" sz="1900" kern="1200" dirty="0"/>
        </a:p>
      </dsp:txBody>
      <dsp:txXfrm>
        <a:off x="4243387" y="2391568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06E12-C85C-48E6-8367-17D33DDC1520}">
      <dsp:nvSpPr>
        <dsp:cNvPr id="0" name=""/>
        <dsp:cNvSpPr/>
      </dsp:nvSpPr>
      <dsp:spPr>
        <a:xfrm rot="16200000">
          <a:off x="638789" y="-638789"/>
          <a:ext cx="2837221" cy="4114800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ФОРМЕ ФЕСТИВАЛЯ В ШКОЛАХ ГОРОДА</a:t>
          </a:r>
          <a:endParaRPr lang="ru-RU" sz="2000" b="1" kern="1200" dirty="0"/>
        </a:p>
      </dsp:txBody>
      <dsp:txXfrm rot="5400000">
        <a:off x="-1" y="1"/>
        <a:ext cx="4114800" cy="2127916"/>
      </dsp:txXfrm>
    </dsp:sp>
    <dsp:sp modelId="{2D23E04A-C341-4842-8D2C-56A52AC0ED49}">
      <dsp:nvSpPr>
        <dsp:cNvPr id="0" name=""/>
        <dsp:cNvSpPr/>
      </dsp:nvSpPr>
      <dsp:spPr>
        <a:xfrm>
          <a:off x="4114800" y="0"/>
          <a:ext cx="4114800" cy="2837221"/>
        </a:xfrm>
        <a:prstGeom prst="round1Rect">
          <a:avLst/>
        </a:prstGeom>
        <a:solidFill>
          <a:schemeClr val="accent3">
            <a:hueOff val="3874869"/>
            <a:satOff val="-12382"/>
            <a:lumOff val="-313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ПАРКАХ И СКВЕРАХ В ДНИ ПРАЗДНИЧНЫХ МЕРОПРИЯТИЙ – ДЕНЬ ЗАЩИТЫ ДЕТЕЙ, ДЕНЬ МУЗЫКИ</a:t>
          </a:r>
          <a:endParaRPr lang="ru-RU" sz="2000" b="1" kern="1200" dirty="0"/>
        </a:p>
      </dsp:txBody>
      <dsp:txXfrm>
        <a:off x="4114800" y="0"/>
        <a:ext cx="4114800" cy="2127916"/>
      </dsp:txXfrm>
    </dsp:sp>
    <dsp:sp modelId="{4AD6B3DC-6633-4FE2-B022-FC7572F99155}">
      <dsp:nvSpPr>
        <dsp:cNvPr id="0" name=""/>
        <dsp:cNvSpPr/>
      </dsp:nvSpPr>
      <dsp:spPr>
        <a:xfrm rot="10800000">
          <a:off x="0" y="2837221"/>
          <a:ext cx="4114800" cy="2837221"/>
        </a:xfrm>
        <a:prstGeom prst="round1Rect">
          <a:avLst/>
        </a:prstGeom>
        <a:solidFill>
          <a:schemeClr val="accent3">
            <a:hueOff val="7749738"/>
            <a:satOff val="-24763"/>
            <a:lumOff val="-627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ДНИ МАССОВЫХ МЕРОПРИЯТИЙ – ДЕНЬ ГОРОДА, ДЕНЬ ПОБЕДЫ</a:t>
          </a:r>
          <a:endParaRPr lang="ru-RU" sz="2000" b="1" kern="1200" dirty="0"/>
        </a:p>
      </dsp:txBody>
      <dsp:txXfrm rot="10800000">
        <a:off x="0" y="3546527"/>
        <a:ext cx="4114800" cy="2127916"/>
      </dsp:txXfrm>
    </dsp:sp>
    <dsp:sp modelId="{236107EE-D66D-4997-A943-CCA0878139D0}">
      <dsp:nvSpPr>
        <dsp:cNvPr id="0" name=""/>
        <dsp:cNvSpPr/>
      </dsp:nvSpPr>
      <dsp:spPr>
        <a:xfrm rot="5400000">
          <a:off x="4753589" y="2198432"/>
          <a:ext cx="2837221" cy="4114800"/>
        </a:xfrm>
        <a:prstGeom prst="round1Rect">
          <a:avLst/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КОНЦЕРТНЫХ ЗАЛАХ – ФИЛАРМОНИЯ, ДОМ ДРУЖБЫ НАРОДОВ, ДК</a:t>
          </a:r>
          <a:endParaRPr lang="ru-RU" sz="2000" b="1" kern="1200" dirty="0"/>
        </a:p>
      </dsp:txBody>
      <dsp:txXfrm rot="-5400000">
        <a:off x="4114799" y="3546527"/>
        <a:ext cx="4114800" cy="2127916"/>
      </dsp:txXfrm>
    </dsp:sp>
    <dsp:sp modelId="{FD73525D-CD1B-44CE-ACB0-2559E37BE98E}">
      <dsp:nvSpPr>
        <dsp:cNvPr id="0" name=""/>
        <dsp:cNvSpPr/>
      </dsp:nvSpPr>
      <dsp:spPr>
        <a:xfrm>
          <a:off x="2386608" y="1719895"/>
          <a:ext cx="3456382" cy="2234652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ИНТЕРАКТИВНАЯ ЛИТЕРАТУРНО-МУЗЫКАЛЬНО-ТЕАТРАЛЬНАЯ ПОСТАНОВКА</a:t>
          </a:r>
          <a:endParaRPr lang="ru-RU" sz="2000" b="1" kern="1200" dirty="0"/>
        </a:p>
      </dsp:txBody>
      <dsp:txXfrm>
        <a:off x="2495695" y="1828982"/>
        <a:ext cx="3238208" cy="2016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03FFC7-4B19-455F-88E5-02B8A9F363E0}">
      <dsp:nvSpPr>
        <dsp:cNvPr id="0" name=""/>
        <dsp:cNvSpPr/>
      </dsp:nvSpPr>
      <dsp:spPr>
        <a:xfrm>
          <a:off x="2569864" y="-102930"/>
          <a:ext cx="2880330" cy="15774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/>
            <a:t>ОБЩЕОБРАЗОВАТЕЛЬНЫЕ УЧРЕЖДЕНИЯ</a:t>
          </a:r>
          <a:endParaRPr lang="ru-RU" sz="1600" b="1" kern="1200" baseline="0" dirty="0"/>
        </a:p>
      </dsp:txBody>
      <dsp:txXfrm>
        <a:off x="2646871" y="-25923"/>
        <a:ext cx="2726316" cy="1423473"/>
      </dsp:txXfrm>
    </dsp:sp>
    <dsp:sp modelId="{0D09ABF5-A076-47A2-AA4A-12129575F695}">
      <dsp:nvSpPr>
        <dsp:cNvPr id="0" name=""/>
        <dsp:cNvSpPr/>
      </dsp:nvSpPr>
      <dsp:spPr>
        <a:xfrm>
          <a:off x="1707496" y="685813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3748090" y="510322"/>
              </a:moveTo>
              <a:arcTo wR="2302532" hR="2302532" stAng="18533334" swAng="10165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A605F9-7779-4913-A97B-7E2382F9C447}">
      <dsp:nvSpPr>
        <dsp:cNvPr id="0" name=""/>
        <dsp:cNvSpPr/>
      </dsp:nvSpPr>
      <dsp:spPr>
        <a:xfrm>
          <a:off x="4933323" y="1700893"/>
          <a:ext cx="2533087" cy="11518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ХУДОЖЕСТВЕННЫЕ ШКОЛЫ</a:t>
          </a:r>
          <a:endParaRPr lang="ru-RU" sz="1600" b="1" kern="1200" dirty="0"/>
        </a:p>
      </dsp:txBody>
      <dsp:txXfrm>
        <a:off x="4989552" y="1757122"/>
        <a:ext cx="2420629" cy="1039404"/>
      </dsp:txXfrm>
    </dsp:sp>
    <dsp:sp modelId="{E36EAB36-041B-4122-AC5E-43A5974F89D6}">
      <dsp:nvSpPr>
        <dsp:cNvPr id="0" name=""/>
        <dsp:cNvSpPr/>
      </dsp:nvSpPr>
      <dsp:spPr>
        <a:xfrm>
          <a:off x="1709324" y="713886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4599812" y="2147094"/>
              </a:moveTo>
              <a:arcTo wR="2302532" hR="2302532" stAng="21367750" swAng="12130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C53BF-76C3-4A8E-8EE5-0E8C3377C5BA}">
      <dsp:nvSpPr>
        <dsp:cNvPr id="0" name=""/>
        <dsp:cNvSpPr/>
      </dsp:nvSpPr>
      <dsp:spPr>
        <a:xfrm>
          <a:off x="4690857" y="3672400"/>
          <a:ext cx="2516377" cy="11518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ХОРЕОГРАФИЧЕСКИЕ ШКОЛЫ</a:t>
          </a:r>
          <a:endParaRPr lang="ru-RU" sz="1600" b="1" kern="1200" dirty="0"/>
        </a:p>
      </dsp:txBody>
      <dsp:txXfrm>
        <a:off x="4747086" y="3728629"/>
        <a:ext cx="2403919" cy="1039404"/>
      </dsp:txXfrm>
    </dsp:sp>
    <dsp:sp modelId="{90EAC880-3E87-4EBA-91EF-043E4C6AE94A}">
      <dsp:nvSpPr>
        <dsp:cNvPr id="0" name=""/>
        <dsp:cNvSpPr/>
      </dsp:nvSpPr>
      <dsp:spPr>
        <a:xfrm>
          <a:off x="1826538" y="612419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3570048" y="4224786"/>
              </a:moveTo>
              <a:arcTo wR="2302532" hR="2302532" stAng="3395971" swAng="358337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EEBF2-F5FD-4B1B-9A50-AE1B98C49F2A}">
      <dsp:nvSpPr>
        <dsp:cNvPr id="0" name=""/>
        <dsp:cNvSpPr/>
      </dsp:nvSpPr>
      <dsp:spPr>
        <a:xfrm>
          <a:off x="1450508" y="3816426"/>
          <a:ext cx="1772096" cy="11518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ТЕАТРАЛЬНЫЕ СТУДИИ</a:t>
          </a:r>
          <a:endParaRPr lang="ru-RU" sz="1600" b="1" kern="1200" dirty="0"/>
        </a:p>
      </dsp:txBody>
      <dsp:txXfrm>
        <a:off x="1506737" y="3872655"/>
        <a:ext cx="1659638" cy="1039404"/>
      </dsp:txXfrm>
    </dsp:sp>
    <dsp:sp modelId="{9C67693F-D9C6-48E2-B265-78736A663453}">
      <dsp:nvSpPr>
        <dsp:cNvPr id="0" name=""/>
        <dsp:cNvSpPr/>
      </dsp:nvSpPr>
      <dsp:spPr>
        <a:xfrm>
          <a:off x="1707275" y="410940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276573" y="3396673"/>
              </a:moveTo>
              <a:arcTo wR="2302532" hR="2302532" stAng="9097696" swAng="147925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A7132-D474-47C2-9F36-BF413A69A720}">
      <dsp:nvSpPr>
        <dsp:cNvPr id="0" name=""/>
        <dsp:cNvSpPr/>
      </dsp:nvSpPr>
      <dsp:spPr>
        <a:xfrm>
          <a:off x="763188" y="1700893"/>
          <a:ext cx="2114004" cy="11518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МУЗЫКАЛЬНЫЕ ШКОЛЫ</a:t>
          </a:r>
          <a:endParaRPr lang="ru-RU" sz="1600" b="1" kern="1200" dirty="0"/>
        </a:p>
      </dsp:txBody>
      <dsp:txXfrm>
        <a:off x="819417" y="1757122"/>
        <a:ext cx="2001546" cy="1039404"/>
      </dsp:txXfrm>
    </dsp:sp>
    <dsp:sp modelId="{3AB6A35A-5F51-4E62-A15C-AFF1A485A5FD}">
      <dsp:nvSpPr>
        <dsp:cNvPr id="0" name=""/>
        <dsp:cNvSpPr/>
      </dsp:nvSpPr>
      <dsp:spPr>
        <a:xfrm>
          <a:off x="1707496" y="685813"/>
          <a:ext cx="4605065" cy="4605065"/>
        </a:xfrm>
        <a:custGeom>
          <a:avLst/>
          <a:gdLst/>
          <a:ahLst/>
          <a:cxnLst/>
          <a:rect l="0" t="0" r="0" b="0"/>
          <a:pathLst>
            <a:path>
              <a:moveTo>
                <a:pt x="397452" y="1009347"/>
              </a:moveTo>
              <a:arcTo wR="2302532" hR="2302532" stAng="12850140" swAng="10165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8640"/>
            <a:ext cx="7642851" cy="4104457"/>
          </a:xfrm>
        </p:spPr>
        <p:txBody>
          <a:bodyPr>
            <a:normAutofit fontScale="90000"/>
          </a:bodyPr>
          <a:lstStyle/>
          <a:p>
            <a:pPr marL="182880" algn="ctr"/>
            <a:r>
              <a:rPr lang="ru-RU" sz="2200" dirty="0">
                <a:effectLst/>
              </a:rPr>
              <a:t>МБУДО «Детская музыкальная школа №8» </a:t>
            </a:r>
            <a:r>
              <a:rPr lang="ru-RU" sz="2200" dirty="0" err="1">
                <a:effectLst/>
              </a:rPr>
              <a:t>г.Казани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600" dirty="0" smtClean="0">
                <a:effectLst/>
              </a:rPr>
              <a:t>Формирование </a:t>
            </a:r>
            <a:r>
              <a:rPr lang="ru-RU" sz="3600" dirty="0">
                <a:effectLst/>
              </a:rPr>
              <a:t>нравственных ориентиров на основе культурных ценностей в системе дополнительного образования детей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7772400" cy="1008112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Таушева</a:t>
            </a:r>
            <a:r>
              <a:rPr lang="ru-RU" dirty="0"/>
              <a:t> Ксения Анатольевна</a:t>
            </a:r>
          </a:p>
          <a:p>
            <a:r>
              <a:rPr lang="ru-RU" dirty="0" smtClean="0"/>
              <a:t>Преподаватель по классу фортепиано, концертмейстер</a:t>
            </a:r>
          </a:p>
          <a:p>
            <a:r>
              <a:rPr lang="ru-RU" dirty="0" smtClean="0"/>
              <a:t>19 апреля 2017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2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30000"/>
              </a:lnSpc>
              <a:buNone/>
            </a:pPr>
            <a:r>
              <a:rPr lang="ru-RU" dirty="0" smtClean="0"/>
              <a:t>Это </a:t>
            </a:r>
            <a:r>
              <a:rPr lang="ru-RU" dirty="0"/>
              <a:t>представление, предполагающее синтез </a:t>
            </a:r>
            <a:r>
              <a:rPr lang="ru-RU" dirty="0" smtClean="0"/>
              <a:t>искусств, во время которого слушатель соприкасается </a:t>
            </a:r>
            <a:r>
              <a:rPr lang="ru-RU" dirty="0"/>
              <a:t>с культурным наследием ушедших эпох, </a:t>
            </a:r>
            <a:r>
              <a:rPr lang="ru-RU" dirty="0" smtClean="0"/>
              <a:t>слышит </a:t>
            </a:r>
            <a:r>
              <a:rPr lang="ru-RU" dirty="0"/>
              <a:t>музыку, стихи и рассказ о времени, в котором творили музыканты</a:t>
            </a:r>
            <a:r>
              <a:rPr lang="ru-RU" dirty="0" smtClean="0"/>
              <a:t>, деятели культуры и искусства. Представление сопровождается </a:t>
            </a:r>
            <a:r>
              <a:rPr lang="ru-RU" dirty="0"/>
              <a:t>театрализованными сценками и мультимедийной презентацией</a:t>
            </a:r>
            <a:r>
              <a:rPr lang="ru-RU" dirty="0" smtClean="0"/>
              <a:t>.</a:t>
            </a:r>
            <a:r>
              <a:rPr lang="ru-RU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Основной результат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2129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00982"/>
              </p:ext>
            </p:extLst>
          </p:nvPr>
        </p:nvGraphicFramePr>
        <p:xfrm>
          <a:off x="457200" y="332656"/>
          <a:ext cx="8229600" cy="5674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8824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4343681"/>
              </p:ext>
            </p:extLst>
          </p:nvPr>
        </p:nvGraphicFramePr>
        <p:xfrm>
          <a:off x="467544" y="1268760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СЕТЕВОЕ ВЗАИМОДЕЙСТВИЕ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029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ВОВЛЕЧЕНИЕ ДЕТЕЙ В СОЦИАЛЬНО-АКТИВНУЮ ЖИЗНЕДЕЯТЕЛЬНОСТЬ</a:t>
            </a:r>
          </a:p>
          <a:p>
            <a:pPr algn="just">
              <a:lnSpc>
                <a:spcPct val="150000"/>
              </a:lnSpc>
            </a:pPr>
            <a:r>
              <a:rPr lang="ru-RU" dirty="0" smtClean="0"/>
              <a:t>ПРОПАГАНДА НАЦИОНАЛЬНОЙ КУЛЬТУРЫ В ШИРОКИЕ МАССЫ</a:t>
            </a:r>
          </a:p>
          <a:p>
            <a:pPr algn="just">
              <a:lnSpc>
                <a:spcPct val="150000"/>
              </a:lnSpc>
            </a:pPr>
            <a:r>
              <a:rPr lang="ru-RU" dirty="0" smtClean="0"/>
              <a:t>ОКАЗАНИЕ ПОМОЩИ ПОДРАСТАЮЩЕМУ ПОКОЛЕНИЮ В ВОПРОСАХ ПОИСКА СМЫСЛА ЖИЗНИ, САМООПРЕДЕЛЕНИЯ, ПРОФОРИЕНТАЦИИ</a:t>
            </a:r>
          </a:p>
          <a:p>
            <a:pPr algn="just"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 ПРОЕКТА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8105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97200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dirty="0" smtClean="0"/>
              <a:t>СОЗДАНИЕ МЕТАПРЕДМЕТНЫХ СВЯЗЕЙ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ОБЪЕДИНЕНИЕ УСИЛИЙ ОБРАЗОВАТЕЛЬНЫХ УЧЕЖДЕНИЙ ГОРОДА</a:t>
            </a:r>
          </a:p>
          <a:p>
            <a:pPr algn="just">
              <a:lnSpc>
                <a:spcPct val="120000"/>
              </a:lnSpc>
            </a:pPr>
            <a:r>
              <a:rPr lang="ru-RU" dirty="0" smtClean="0"/>
              <a:t>ВЫБОР ЦЕЛЕВОЙ АУДИТОРИИ (УЧАЩИЕСЯ ШКОЛ И ИХ РОДИТЕЛИ)</a:t>
            </a:r>
          </a:p>
          <a:p>
            <a:pPr algn="just">
              <a:lnSpc>
                <a:spcPct val="120000"/>
              </a:lnSpc>
            </a:pPr>
            <a:r>
              <a:rPr lang="ru-RU" dirty="0"/>
              <a:t>ПРИВЛЕЧЕНИЕ СЛУШАТЕЛЕЙ, ЗРИТЕЛЕЙ </a:t>
            </a:r>
            <a:r>
              <a:rPr lang="ru-RU" dirty="0" smtClean="0"/>
              <a:t>-ИСПОЛЬЗОВАТЬ </a:t>
            </a:r>
            <a:r>
              <a:rPr lang="ru-RU" dirty="0"/>
              <a:t>СОВРЕМЕННЫЕ </a:t>
            </a:r>
            <a:r>
              <a:rPr lang="ru-RU" dirty="0" smtClean="0"/>
              <a:t>СРЕДСТВА КОММУНИКАЦИИ (СОЦИАЛЬНЫЕ ГРУППЫ, ЭЛЕКТРОННОЕ ОБРАЗОВАНИЕ, АФИША), PR (ФОРМИРОВАНИЕ ПОЛОЖИТЕЛЬНОГО ОБЩЕСТВЕННОГО МНЕНИЯ), РАССЫЛКА ПРЕСС-РЕЛИЗОВ В СМИ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ФАКТОРЫ УСПЕХА ПРОЕКТНОЙ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2691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 smtClean="0"/>
              <a:t>БАГОДАРЮ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052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ДРЕВНЯЯ РУСЬ</a:t>
            </a:r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97906184"/>
              </p:ext>
            </p:extLst>
          </p:nvPr>
        </p:nvGraphicFramePr>
        <p:xfrm>
          <a:off x="1524000" y="1397000"/>
          <a:ext cx="6432376" cy="498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Тройная стрелка влево/вправо/вверх 3"/>
          <p:cNvSpPr/>
          <p:nvPr/>
        </p:nvSpPr>
        <p:spPr>
          <a:xfrm rot="10800000">
            <a:off x="4355976" y="2420888"/>
            <a:ext cx="1152128" cy="936102"/>
          </a:xfrm>
          <a:prstGeom prst="leftRight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788024" y="4149080"/>
            <a:ext cx="360040" cy="72008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2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ШЕДЕВР ВЛАДИМИРСКОЙ АРХИТЕКТУРЫ – </a:t>
            </a:r>
            <a:br>
              <a:rPr lang="ru-RU" sz="2800" dirty="0" smtClean="0"/>
            </a:br>
            <a:r>
              <a:rPr lang="ru-RU" sz="2800" dirty="0" smtClean="0"/>
              <a:t>ЦЕРКОВЬ ПОКРОВА НА НЕРЛИ – </a:t>
            </a:r>
            <a:br>
              <a:rPr lang="ru-RU" sz="2800" dirty="0" smtClean="0"/>
            </a:br>
            <a:r>
              <a:rPr lang="ru-RU" sz="2800" dirty="0" smtClean="0"/>
              <a:t>СИМВОЛ КУЛЬТУРНОЙ САМОБЫТНОСТИ ДРЕВНЕЙ РУСИ</a:t>
            </a:r>
            <a:endParaRPr lang="ru-RU" sz="2800" dirty="0"/>
          </a:p>
        </p:txBody>
      </p:sp>
      <p:pic>
        <p:nvPicPr>
          <p:cNvPr id="1026" name="Picture 2" descr="http://www.russianculture.ru/Culture_img/36-106-1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734197" cy="5095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&amp;TScy;&amp;iecy;&amp;rcy;&amp;kcy;&amp;ocy;&amp;vcy;&amp;softcy; &amp;Pcy;&amp;ocy;&amp;kcy;&amp;rcy;&amp;ocy;&amp;vcy;&amp;acy; &amp;ncy;&amp;acy; &amp;Ncy;&amp;iecy;&amp;rcy;&amp;lcy;&amp;i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19064"/>
            <a:ext cx="4029912" cy="537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5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russianculture.ru/Culture_img/31-35-1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70739"/>
            <a:ext cx="4032448" cy="5545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12060" y="116632"/>
            <a:ext cx="38164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ТРОИЦА </a:t>
            </a:r>
          </a:p>
          <a:p>
            <a:pPr algn="ctr"/>
            <a:r>
              <a:rPr lang="ru-RU" sz="2800" dirty="0" smtClean="0"/>
              <a:t>АНДРЕЯ РУБЛЁВА</a:t>
            </a:r>
            <a:endParaRPr lang="ru-RU" sz="2800" dirty="0"/>
          </a:p>
        </p:txBody>
      </p:sp>
      <p:pic>
        <p:nvPicPr>
          <p:cNvPr id="2052" name="Picture 4" descr="http://www.russianculture.ru/Culture_img/31-86-1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70739"/>
            <a:ext cx="3860760" cy="5515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9712" y="132676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СЕРГИЯ РАДОНЕЖСКИЙ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852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Русское музыкальное общество </a:t>
            </a:r>
            <a:r>
              <a:rPr lang="en-US" dirty="0" smtClean="0"/>
              <a:t>XIX </a:t>
            </a:r>
            <a:r>
              <a:rPr lang="ru-RU" dirty="0" smtClean="0"/>
              <a:t>век</a:t>
            </a:r>
            <a:endParaRPr lang="ru-RU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115616" y="1988840"/>
            <a:ext cx="3168352" cy="17281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b="1" dirty="0" smtClean="0"/>
              <a:t>МОСКОВСКАЯ КОНСЕРВАТОРИЯ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815457" y="4077072"/>
            <a:ext cx="3672408" cy="187566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09728" indent="0">
              <a:buNone/>
            </a:pPr>
            <a:r>
              <a:rPr lang="ru-RU" sz="2400" b="1" dirty="0" smtClean="0"/>
              <a:t>«МОГУЧАЯ КУЧКА»</a:t>
            </a:r>
            <a:endParaRPr lang="ru-RU" sz="2400" b="1" dirty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860032" y="1988840"/>
            <a:ext cx="3240360" cy="17281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b="1" dirty="0" smtClean="0"/>
              <a:t>ПЕТЕРБУРГСКАЯ КОНСЕРВАТОРИЯ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815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b="1" dirty="0" smtClean="0"/>
              <a:t>ГЛАВНАЯ ЧЕРТА – НАЦИОНАЛЬНАЯ НАПРАВЛЕННОСТЬ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ВОПЛОЩЕНИЕ СВОИХ ИДЕЙ ПОСРЕДСТВОМ ОБРАЩЕНИЯ К НАРОДНОЙ ПЕСНЕ, КАК ОПЛОТУ НРАВСТВЕННОСТИ И ИСКОННОГО НАЧАЛА МУЗЫКАЛЬНОЙ КУЛЬТУРЫ НАРОДА</a:t>
            </a:r>
          </a:p>
          <a:p>
            <a:pPr>
              <a:lnSpc>
                <a:spcPct val="150000"/>
              </a:lnSpc>
            </a:pPr>
            <a:r>
              <a:rPr lang="ru-RU" b="1" dirty="0" smtClean="0"/>
              <a:t>СОЗДАНИЕ БЕСПЛАТНЫХ МУЗЫКАЛЬНЫХ ШКОЛ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«МОГУЧАЯ КУЧКА»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52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4525963"/>
          </a:xfrm>
        </p:spPr>
        <p:txBody>
          <a:bodyPr/>
          <a:lstStyle/>
          <a:p>
            <a:pPr marL="109728" indent="0" algn="ctr">
              <a:lnSpc>
                <a:spcPct val="200000"/>
              </a:lnSpc>
              <a:buNone/>
            </a:pPr>
            <a:r>
              <a:rPr lang="ru-RU" dirty="0" smtClean="0"/>
              <a:t>ФОРМИРОВАТЬ ПРАВИЛЬНЫЕ ИДЕЙНО-ДУХОВНЫЕ ВЗГЛЯДЫ И ВЫСОКОНРАВСТВЕННЫЕ ЖИЗНЕННЫЕ ОРИЕНТИРЫ НАПРАВЛЕННЫЕ НА ФОРМИРОВАНИЕ КУЛЬТУРНОЙ ИДЕНТИЧНОСТИ ЛИЧНОСТИ У ПОДРАСТАЮЩЕГО ПОКОЛЕНИЯ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ЗАДАЧИ СОВРЕМЕННОГО ОБЩЕСТВА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88499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065716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ПРОЕКТНАЯ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2352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4882547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ru-RU" dirty="0"/>
              <a:t>ЦЕЛЬ - создание направления работы с учащимися школ, способствующего развитию ценностных, нравственных ориентиров, решающего некоторые аспекты в проблеме патриотического воспитания через вовлечение учащихся к осмыслению духовных ценностей через активное творчество.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«ШКОЛА ПРОСВЕТИТЕЛЕЙ»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3127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215</TotalTime>
  <Words>359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МБУДО «Детская музыкальная школа №8» г.Казани  Формирование нравственных ориентиров на основе культурных ценностей в системе дополнительного образования детей </vt:lpstr>
      <vt:lpstr>ДРЕВНЯЯ РУСЬ</vt:lpstr>
      <vt:lpstr>ШЕДЕВР ВЛАДИМИРСКОЙ АРХИТЕКТУРЫ –  ЦЕРКОВЬ ПОКРОВА НА НЕРЛИ –  СИМВОЛ КУЛЬТУРНОЙ САМОБЫТНОСТИ ДРЕВНЕЙ РУСИ</vt:lpstr>
      <vt:lpstr>Презентация PowerPoint</vt:lpstr>
      <vt:lpstr>Русское музыкальное общество XIX век</vt:lpstr>
      <vt:lpstr>«МОГУЧАЯ КУЧКА»</vt:lpstr>
      <vt:lpstr>ЗАДАЧИ СОВРЕМЕННОГО ОБЩЕСТВА</vt:lpstr>
      <vt:lpstr>ПРОЕКТНАЯ ДЕЯТЕЛЬНОСТЬ</vt:lpstr>
      <vt:lpstr>«ШКОЛА ПРОСВЕТИТЕЛЕЙ»</vt:lpstr>
      <vt:lpstr>Основной результат</vt:lpstr>
      <vt:lpstr>Презентация PowerPoint</vt:lpstr>
      <vt:lpstr>СЕТЕВОЕ ВЗАИМОДЕЙСТВИЕ</vt:lpstr>
      <vt:lpstr>ЗАДАЧИ ПРОЕКТА </vt:lpstr>
      <vt:lpstr>ФАКТОРЫ УСПЕХА ПРОЕКТНОЙ ДЕЯТЕЛЬНОСТИ</vt:lpstr>
      <vt:lpstr>БАГОДАРЮ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МБУДО «Детская музыкальная школа №8» г.Казани  Формирование нравственных ориентиров на основе культурных ценностей в системе дополнительного образования детей</dc:title>
  <dc:creator>Ксения</dc:creator>
  <cp:lastModifiedBy>Ксения</cp:lastModifiedBy>
  <cp:revision>17</cp:revision>
  <dcterms:created xsi:type="dcterms:W3CDTF">2017-04-12T17:07:04Z</dcterms:created>
  <dcterms:modified xsi:type="dcterms:W3CDTF">2017-04-18T18:56:00Z</dcterms:modified>
</cp:coreProperties>
</file>